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FCFC39-F694-4ED0-A95C-198EDFF01C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17093A-E585-41FE-A371-D9781D56AF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25-08-2024 15:55:51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66061B3-C825-4C3C-A53A-7BA09A666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2024-08-25T10:25:52Z</dcterms:created>
  <dcterms:modified xsi:type="dcterms:W3CDTF">2024-08-25T10:25:52Z</dcterms:modified>
</cp:coreProperties>
</file>