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8d49791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8d49791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ad98545d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ad98545d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d98545d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ad98545d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ad98545dd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ad98545d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928710a5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928710a5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8d49791f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8d49791f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8d49791f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8d49791f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8d49791f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8d49791f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8d49791f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8d49791f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c928710a5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c928710a5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ad98545d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ad98545d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ad98545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ad98545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58700" y="1139375"/>
            <a:ext cx="8271600" cy="11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LEARNING PROJECTS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71250" y="3174875"/>
            <a:ext cx="3900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>
                <a:latin typeface="Times New Roman"/>
                <a:ea typeface="Times New Roman"/>
                <a:cs typeface="Times New Roman"/>
                <a:sym typeface="Times New Roman"/>
              </a:rPr>
              <a:t>Project 1 - Heart Disease Prediction</a:t>
            </a:r>
            <a:endParaRPr sz="15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>
                <a:latin typeface="Times New Roman"/>
                <a:ea typeface="Times New Roman"/>
                <a:cs typeface="Times New Roman"/>
                <a:sym typeface="Times New Roman"/>
              </a:rPr>
              <a:t>Project 2 - College Clustering </a:t>
            </a:r>
            <a:endParaRPr sz="15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876225" y="4437775"/>
            <a:ext cx="39321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725"/>
              <a:t>-</a:t>
            </a:r>
            <a:endParaRPr sz="72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5">
                <a:latin typeface="Times New Roman"/>
                <a:ea typeface="Times New Roman"/>
                <a:cs typeface="Times New Roman"/>
                <a:sym typeface="Times New Roman"/>
              </a:rPr>
              <a:t>-By Hrutika Badgeri &amp; Nishant Shenoy </a:t>
            </a:r>
            <a:endParaRPr sz="15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  <a:p>
            <a:pPr indent="0" lvl="0" marL="4114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70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STEPS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0" y="1053175"/>
            <a:ext cx="5629800" cy="36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00" y="1017800"/>
            <a:ext cx="56483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035550" y="1909550"/>
            <a:ext cx="270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49650" y="249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-</a:t>
            </a: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</a:t>
            </a: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Analytics</a:t>
            </a:r>
            <a:endParaRPr b="1"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49650" y="1448525"/>
            <a:ext cx="5297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machine learning and predictive analytics are used to make predictions on a set of data about the future. Predictive analytics uses predictive modelling, which can include machine learning. Predictive analytics has a very specific purpose: to use historical data to predict the likelihood of a future outcome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0" y="2477725"/>
            <a:ext cx="3765275" cy="231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PROJECT 01 - HEART DISEASE PREDICTION</a:t>
            </a:r>
            <a:endParaRPr b="1" sz="26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081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is used across many spheres around the world including the healthcare industry. Machine Learning can play an essential role in predicting presence/absence of Heart diseases and more. Such information, if predicted well in advance, can provide important insights to doctors who can then adapt their diagnosis and treatment per patient basis</a:t>
            </a:r>
            <a:r>
              <a:rPr lang="en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550" y="2798150"/>
            <a:ext cx="3447425" cy="19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DATA SET 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074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Binary Classification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data points and attributes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303 rows and 14 columns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563" y="2125250"/>
            <a:ext cx="6904876" cy="22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268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24" y="911675"/>
            <a:ext cx="5015901" cy="38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RESULTS AND ACCURACY 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0" y="1241662"/>
            <a:ext cx="7506450" cy="26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223125" y="4897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Machine Learning - Cluster Analytics 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52800" y="2108350"/>
            <a:ext cx="3912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or cluster analysis is a machine learning technique, which groups the unlabelled dataset. It can be defined as "A way of grouping the data points into different clusters, consisting of similar data points.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830" y="2019901"/>
            <a:ext cx="4074944" cy="22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834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PROJECT 02 - COLLEGE CLUSTERING 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the dataset for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colleges with certain attributes such as total enrollments, student-faculty ratio, graduation programs etc. we’ve to cluster the data into which category of college does it belong to i.e whether the particular college is a private or a public college.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476" y="2455025"/>
            <a:ext cx="4082325" cy="22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 SET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 Clustering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data points and attributes: 777 rows and 19 columns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0" y="2405500"/>
            <a:ext cx="8334149" cy="19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