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59" r:id="rId5"/>
    <p:sldId id="31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75FBD-7013-47D1-8653-82B2B729ABB0}" v="35" vWet="36" dt="2023-12-01T12:50:29.552"/>
    <p1510:client id="{52166EA0-B500-4777-A5DC-2FAE6BA2348B}" v="591" dt="2023-12-01T12:52:11.127"/>
    <p1510:client id="{B183557E-C81F-823D-8343-DE972BF91FCF}" v="32" dt="2023-12-01T12:49:03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090E77-23A1-4C58-95F4-E8BBD250918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CFA60B-52D2-4838-B60D-126474A88C8F}">
      <dgm:prSet/>
      <dgm:spPr/>
      <dgm:t>
        <a:bodyPr/>
        <a:lstStyle/>
        <a:p>
          <a:r>
            <a:rPr lang="en-GB" b="0" i="0"/>
            <a:t>​Methodology</a:t>
          </a:r>
          <a:r>
            <a:rPr lang="en-US" b="0" i="0"/>
            <a:t>​</a:t>
          </a:r>
          <a:endParaRPr lang="en-US"/>
        </a:p>
      </dgm:t>
    </dgm:pt>
    <dgm:pt modelId="{54B62E7F-E47F-4858-8412-C0EA612DAB36}" type="parTrans" cxnId="{4B0AF521-9836-4034-8CF4-1D3399623E53}">
      <dgm:prSet/>
      <dgm:spPr/>
      <dgm:t>
        <a:bodyPr/>
        <a:lstStyle/>
        <a:p>
          <a:endParaRPr lang="en-US"/>
        </a:p>
      </dgm:t>
    </dgm:pt>
    <dgm:pt modelId="{B8756BDA-1370-49A6-8F91-53FB25C745A9}" type="sibTrans" cxnId="{4B0AF521-9836-4034-8CF4-1D3399623E53}">
      <dgm:prSet/>
      <dgm:spPr/>
      <dgm:t>
        <a:bodyPr/>
        <a:lstStyle/>
        <a:p>
          <a:endParaRPr lang="en-US"/>
        </a:p>
      </dgm:t>
    </dgm:pt>
    <dgm:pt modelId="{61E6C607-202A-4AFF-8323-BAF40848A833}">
      <dgm:prSet/>
      <dgm:spPr/>
      <dgm:t>
        <a:bodyPr/>
        <a:lstStyle/>
        <a:p>
          <a:r>
            <a:rPr lang="en-GB" b="0" i="0"/>
            <a:t>Results</a:t>
          </a:r>
          <a:r>
            <a:rPr lang="en-US" b="0" i="0"/>
            <a:t>​</a:t>
          </a:r>
          <a:endParaRPr lang="en-US"/>
        </a:p>
      </dgm:t>
    </dgm:pt>
    <dgm:pt modelId="{B564451C-1923-4014-827D-F48CFF2FA6CA}" type="parTrans" cxnId="{E9D51202-0651-4826-A478-CDABE572876B}">
      <dgm:prSet/>
      <dgm:spPr/>
      <dgm:t>
        <a:bodyPr/>
        <a:lstStyle/>
        <a:p>
          <a:endParaRPr lang="en-US"/>
        </a:p>
      </dgm:t>
    </dgm:pt>
    <dgm:pt modelId="{FEF805D6-96F2-453E-B3C7-033BE0AD34F3}" type="sibTrans" cxnId="{E9D51202-0651-4826-A478-CDABE572876B}">
      <dgm:prSet/>
      <dgm:spPr/>
      <dgm:t>
        <a:bodyPr/>
        <a:lstStyle/>
        <a:p>
          <a:endParaRPr lang="en-US"/>
        </a:p>
      </dgm:t>
    </dgm:pt>
    <dgm:pt modelId="{E6EEAD1D-F032-4C82-9CF5-4670F9B63EC1}">
      <dgm:prSet/>
      <dgm:spPr/>
      <dgm:t>
        <a:bodyPr/>
        <a:lstStyle/>
        <a:p>
          <a:r>
            <a:rPr lang="en-GB" b="0" i="0"/>
            <a:t>Limitations</a:t>
          </a:r>
          <a:r>
            <a:rPr lang="en-US" b="0" i="0"/>
            <a:t>​</a:t>
          </a:r>
          <a:endParaRPr lang="en-US"/>
        </a:p>
      </dgm:t>
    </dgm:pt>
    <dgm:pt modelId="{788277C5-2E2A-4FF8-A4E4-ED106EAA75E7}" type="parTrans" cxnId="{5778E175-9E66-44DF-B754-DEBCCA3ECD27}">
      <dgm:prSet/>
      <dgm:spPr/>
      <dgm:t>
        <a:bodyPr/>
        <a:lstStyle/>
        <a:p>
          <a:endParaRPr lang="en-US"/>
        </a:p>
      </dgm:t>
    </dgm:pt>
    <dgm:pt modelId="{373F3360-C020-4D13-8766-A28112025B78}" type="sibTrans" cxnId="{5778E175-9E66-44DF-B754-DEBCCA3ECD27}">
      <dgm:prSet/>
      <dgm:spPr/>
      <dgm:t>
        <a:bodyPr/>
        <a:lstStyle/>
        <a:p>
          <a:endParaRPr lang="en-US"/>
        </a:p>
      </dgm:t>
    </dgm:pt>
    <dgm:pt modelId="{86B83F48-D6B1-43B7-994B-75149A1A0298}">
      <dgm:prSet/>
      <dgm:spPr/>
      <dgm:t>
        <a:bodyPr/>
        <a:lstStyle/>
        <a:p>
          <a:r>
            <a:rPr lang="en-GB" b="0" i="0"/>
            <a:t>Future </a:t>
          </a:r>
          <a:r>
            <a:rPr lang="en-GB">
              <a:latin typeface="Calibri Light" panose="020F0302020204030204"/>
            </a:rPr>
            <a:t>Work</a:t>
          </a:r>
          <a:endParaRPr lang="en-US"/>
        </a:p>
      </dgm:t>
    </dgm:pt>
    <dgm:pt modelId="{0D5B1ACD-9471-4910-BBBD-3A3E93FBF3A0}" type="parTrans" cxnId="{B2DCA865-CD7B-4B16-81CE-AEC560F5D89C}">
      <dgm:prSet/>
      <dgm:spPr/>
      <dgm:t>
        <a:bodyPr/>
        <a:lstStyle/>
        <a:p>
          <a:endParaRPr lang="en-US"/>
        </a:p>
      </dgm:t>
    </dgm:pt>
    <dgm:pt modelId="{0B35F813-3BA0-4F3A-AC81-DF32BF55FDE3}" type="sibTrans" cxnId="{B2DCA865-CD7B-4B16-81CE-AEC560F5D89C}">
      <dgm:prSet/>
      <dgm:spPr/>
      <dgm:t>
        <a:bodyPr/>
        <a:lstStyle/>
        <a:p>
          <a:endParaRPr lang="en-US"/>
        </a:p>
      </dgm:t>
    </dgm:pt>
    <dgm:pt modelId="{BAE9A134-640C-4A54-B2B1-98AAAA05E37F}" type="pres">
      <dgm:prSet presAssocID="{8C090E77-23A1-4C58-95F4-E8BBD250918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9188A6-501E-4EAA-9B65-32FCCDE4ED2D}" type="pres">
      <dgm:prSet presAssocID="{B8CFA60B-52D2-4838-B60D-126474A88C8F}" presName="hierRoot1" presStyleCnt="0"/>
      <dgm:spPr/>
    </dgm:pt>
    <dgm:pt modelId="{E1E5E5B4-FD8A-4CF2-84AF-E2DB054C434B}" type="pres">
      <dgm:prSet presAssocID="{B8CFA60B-52D2-4838-B60D-126474A88C8F}" presName="composite" presStyleCnt="0"/>
      <dgm:spPr/>
    </dgm:pt>
    <dgm:pt modelId="{B1491BE0-F4C2-4291-99A3-3696E4EDDF52}" type="pres">
      <dgm:prSet presAssocID="{B8CFA60B-52D2-4838-B60D-126474A88C8F}" presName="background" presStyleLbl="node0" presStyleIdx="0" presStyleCnt="4"/>
      <dgm:spPr/>
    </dgm:pt>
    <dgm:pt modelId="{28CBC9CE-DEDC-47AA-8E16-82C7243A49E1}" type="pres">
      <dgm:prSet presAssocID="{B8CFA60B-52D2-4838-B60D-126474A88C8F}" presName="text" presStyleLbl="fgAcc0" presStyleIdx="0" presStyleCnt="4">
        <dgm:presLayoutVars>
          <dgm:chPref val="3"/>
        </dgm:presLayoutVars>
      </dgm:prSet>
      <dgm:spPr/>
    </dgm:pt>
    <dgm:pt modelId="{B828A76A-9D6C-4FEC-8EF7-92E72ED44088}" type="pres">
      <dgm:prSet presAssocID="{B8CFA60B-52D2-4838-B60D-126474A88C8F}" presName="hierChild2" presStyleCnt="0"/>
      <dgm:spPr/>
    </dgm:pt>
    <dgm:pt modelId="{DBB727E9-EEA2-4829-9AF1-C2F2E0C7A9D5}" type="pres">
      <dgm:prSet presAssocID="{61E6C607-202A-4AFF-8323-BAF40848A833}" presName="hierRoot1" presStyleCnt="0"/>
      <dgm:spPr/>
    </dgm:pt>
    <dgm:pt modelId="{02C044F7-A5E9-401B-9D73-2973D537530E}" type="pres">
      <dgm:prSet presAssocID="{61E6C607-202A-4AFF-8323-BAF40848A833}" presName="composite" presStyleCnt="0"/>
      <dgm:spPr/>
    </dgm:pt>
    <dgm:pt modelId="{09784CBF-ABF0-49D2-9A07-FC9627502431}" type="pres">
      <dgm:prSet presAssocID="{61E6C607-202A-4AFF-8323-BAF40848A833}" presName="background" presStyleLbl="node0" presStyleIdx="1" presStyleCnt="4"/>
      <dgm:spPr/>
    </dgm:pt>
    <dgm:pt modelId="{0264F771-54A8-4062-A2A3-829FE15E11E6}" type="pres">
      <dgm:prSet presAssocID="{61E6C607-202A-4AFF-8323-BAF40848A833}" presName="text" presStyleLbl="fgAcc0" presStyleIdx="1" presStyleCnt="4">
        <dgm:presLayoutVars>
          <dgm:chPref val="3"/>
        </dgm:presLayoutVars>
      </dgm:prSet>
      <dgm:spPr/>
    </dgm:pt>
    <dgm:pt modelId="{B64457E8-49E9-4E85-8D62-184AFE485684}" type="pres">
      <dgm:prSet presAssocID="{61E6C607-202A-4AFF-8323-BAF40848A833}" presName="hierChild2" presStyleCnt="0"/>
      <dgm:spPr/>
    </dgm:pt>
    <dgm:pt modelId="{99280D44-505E-4D7C-A928-BF0525B7F281}" type="pres">
      <dgm:prSet presAssocID="{E6EEAD1D-F032-4C82-9CF5-4670F9B63EC1}" presName="hierRoot1" presStyleCnt="0"/>
      <dgm:spPr/>
    </dgm:pt>
    <dgm:pt modelId="{163E88EB-1C22-4CB5-82AC-9A0A38D2CB38}" type="pres">
      <dgm:prSet presAssocID="{E6EEAD1D-F032-4C82-9CF5-4670F9B63EC1}" presName="composite" presStyleCnt="0"/>
      <dgm:spPr/>
    </dgm:pt>
    <dgm:pt modelId="{457FFAE0-20FE-420B-AE0D-05D22BCDB2B2}" type="pres">
      <dgm:prSet presAssocID="{E6EEAD1D-F032-4C82-9CF5-4670F9B63EC1}" presName="background" presStyleLbl="node0" presStyleIdx="2" presStyleCnt="4"/>
      <dgm:spPr/>
    </dgm:pt>
    <dgm:pt modelId="{BA2D08C5-EF5D-4531-BF35-8596FA56A9C0}" type="pres">
      <dgm:prSet presAssocID="{E6EEAD1D-F032-4C82-9CF5-4670F9B63EC1}" presName="text" presStyleLbl="fgAcc0" presStyleIdx="2" presStyleCnt="4">
        <dgm:presLayoutVars>
          <dgm:chPref val="3"/>
        </dgm:presLayoutVars>
      </dgm:prSet>
      <dgm:spPr/>
    </dgm:pt>
    <dgm:pt modelId="{35F67DFC-C514-49FF-811C-4D06FE2C74A3}" type="pres">
      <dgm:prSet presAssocID="{E6EEAD1D-F032-4C82-9CF5-4670F9B63EC1}" presName="hierChild2" presStyleCnt="0"/>
      <dgm:spPr/>
    </dgm:pt>
    <dgm:pt modelId="{8B1A8B6A-2A3F-4154-8E8B-3C7C00DBD085}" type="pres">
      <dgm:prSet presAssocID="{86B83F48-D6B1-43B7-994B-75149A1A0298}" presName="hierRoot1" presStyleCnt="0"/>
      <dgm:spPr/>
    </dgm:pt>
    <dgm:pt modelId="{78ADA955-A220-422C-9009-26211D5CF112}" type="pres">
      <dgm:prSet presAssocID="{86B83F48-D6B1-43B7-994B-75149A1A0298}" presName="composite" presStyleCnt="0"/>
      <dgm:spPr/>
    </dgm:pt>
    <dgm:pt modelId="{5D31EC19-9180-464B-9DBE-1528219D1210}" type="pres">
      <dgm:prSet presAssocID="{86B83F48-D6B1-43B7-994B-75149A1A0298}" presName="background" presStyleLbl="node0" presStyleIdx="3" presStyleCnt="4"/>
      <dgm:spPr/>
    </dgm:pt>
    <dgm:pt modelId="{0CE9F2A5-7C45-4A10-9FC0-365BE7CEBBE9}" type="pres">
      <dgm:prSet presAssocID="{86B83F48-D6B1-43B7-994B-75149A1A0298}" presName="text" presStyleLbl="fgAcc0" presStyleIdx="3" presStyleCnt="4">
        <dgm:presLayoutVars>
          <dgm:chPref val="3"/>
        </dgm:presLayoutVars>
      </dgm:prSet>
      <dgm:spPr/>
    </dgm:pt>
    <dgm:pt modelId="{5F7209E8-D297-40A8-A17B-BB00FD5191E1}" type="pres">
      <dgm:prSet presAssocID="{86B83F48-D6B1-43B7-994B-75149A1A0298}" presName="hierChild2" presStyleCnt="0"/>
      <dgm:spPr/>
    </dgm:pt>
  </dgm:ptLst>
  <dgm:cxnLst>
    <dgm:cxn modelId="{E9D51202-0651-4826-A478-CDABE572876B}" srcId="{8C090E77-23A1-4C58-95F4-E8BBD250918B}" destId="{61E6C607-202A-4AFF-8323-BAF40848A833}" srcOrd="1" destOrd="0" parTransId="{B564451C-1923-4014-827D-F48CFF2FA6CA}" sibTransId="{FEF805D6-96F2-453E-B3C7-033BE0AD34F3}"/>
    <dgm:cxn modelId="{7F292405-DE3F-4EF6-BD28-E763F7E4046F}" type="presOf" srcId="{61E6C607-202A-4AFF-8323-BAF40848A833}" destId="{0264F771-54A8-4062-A2A3-829FE15E11E6}" srcOrd="0" destOrd="0" presId="urn:microsoft.com/office/officeart/2005/8/layout/hierarchy1"/>
    <dgm:cxn modelId="{44E5D609-570C-42B2-8FE6-8468F208FA68}" type="presOf" srcId="{B8CFA60B-52D2-4838-B60D-126474A88C8F}" destId="{28CBC9CE-DEDC-47AA-8E16-82C7243A49E1}" srcOrd="0" destOrd="0" presId="urn:microsoft.com/office/officeart/2005/8/layout/hierarchy1"/>
    <dgm:cxn modelId="{4B0AF521-9836-4034-8CF4-1D3399623E53}" srcId="{8C090E77-23A1-4C58-95F4-E8BBD250918B}" destId="{B8CFA60B-52D2-4838-B60D-126474A88C8F}" srcOrd="0" destOrd="0" parTransId="{54B62E7F-E47F-4858-8412-C0EA612DAB36}" sibTransId="{B8756BDA-1370-49A6-8F91-53FB25C745A9}"/>
    <dgm:cxn modelId="{4F43B541-2017-4C50-80CD-4CD4A864FEAB}" type="presOf" srcId="{E6EEAD1D-F032-4C82-9CF5-4670F9B63EC1}" destId="{BA2D08C5-EF5D-4531-BF35-8596FA56A9C0}" srcOrd="0" destOrd="0" presId="urn:microsoft.com/office/officeart/2005/8/layout/hierarchy1"/>
    <dgm:cxn modelId="{D8B69F42-3CA6-41C0-AA96-0462C2C94E80}" type="presOf" srcId="{86B83F48-D6B1-43B7-994B-75149A1A0298}" destId="{0CE9F2A5-7C45-4A10-9FC0-365BE7CEBBE9}" srcOrd="0" destOrd="0" presId="urn:microsoft.com/office/officeart/2005/8/layout/hierarchy1"/>
    <dgm:cxn modelId="{B2DCA865-CD7B-4B16-81CE-AEC560F5D89C}" srcId="{8C090E77-23A1-4C58-95F4-E8BBD250918B}" destId="{86B83F48-D6B1-43B7-994B-75149A1A0298}" srcOrd="3" destOrd="0" parTransId="{0D5B1ACD-9471-4910-BBBD-3A3E93FBF3A0}" sibTransId="{0B35F813-3BA0-4F3A-AC81-DF32BF55FDE3}"/>
    <dgm:cxn modelId="{72255355-3BBF-4736-8660-95E59DDA05F2}" type="presOf" srcId="{8C090E77-23A1-4C58-95F4-E8BBD250918B}" destId="{BAE9A134-640C-4A54-B2B1-98AAAA05E37F}" srcOrd="0" destOrd="0" presId="urn:microsoft.com/office/officeart/2005/8/layout/hierarchy1"/>
    <dgm:cxn modelId="{5778E175-9E66-44DF-B754-DEBCCA3ECD27}" srcId="{8C090E77-23A1-4C58-95F4-E8BBD250918B}" destId="{E6EEAD1D-F032-4C82-9CF5-4670F9B63EC1}" srcOrd="2" destOrd="0" parTransId="{788277C5-2E2A-4FF8-A4E4-ED106EAA75E7}" sibTransId="{373F3360-C020-4D13-8766-A28112025B78}"/>
    <dgm:cxn modelId="{A2D5015E-A041-4652-99A4-A9B90F091CC1}" type="presParOf" srcId="{BAE9A134-640C-4A54-B2B1-98AAAA05E37F}" destId="{CD9188A6-501E-4EAA-9B65-32FCCDE4ED2D}" srcOrd="0" destOrd="0" presId="urn:microsoft.com/office/officeart/2005/8/layout/hierarchy1"/>
    <dgm:cxn modelId="{FD762D8B-A419-4937-B444-3D4E3B5097D7}" type="presParOf" srcId="{CD9188A6-501E-4EAA-9B65-32FCCDE4ED2D}" destId="{E1E5E5B4-FD8A-4CF2-84AF-E2DB054C434B}" srcOrd="0" destOrd="0" presId="urn:microsoft.com/office/officeart/2005/8/layout/hierarchy1"/>
    <dgm:cxn modelId="{243588EB-1FD4-4921-84B5-3D7E938986E2}" type="presParOf" srcId="{E1E5E5B4-FD8A-4CF2-84AF-E2DB054C434B}" destId="{B1491BE0-F4C2-4291-99A3-3696E4EDDF52}" srcOrd="0" destOrd="0" presId="urn:microsoft.com/office/officeart/2005/8/layout/hierarchy1"/>
    <dgm:cxn modelId="{7A091B7B-2F63-44C9-B650-9B62F3EC26C6}" type="presParOf" srcId="{E1E5E5B4-FD8A-4CF2-84AF-E2DB054C434B}" destId="{28CBC9CE-DEDC-47AA-8E16-82C7243A49E1}" srcOrd="1" destOrd="0" presId="urn:microsoft.com/office/officeart/2005/8/layout/hierarchy1"/>
    <dgm:cxn modelId="{D7F08A57-FADD-4941-A5AE-FDD9FE14B666}" type="presParOf" srcId="{CD9188A6-501E-4EAA-9B65-32FCCDE4ED2D}" destId="{B828A76A-9D6C-4FEC-8EF7-92E72ED44088}" srcOrd="1" destOrd="0" presId="urn:microsoft.com/office/officeart/2005/8/layout/hierarchy1"/>
    <dgm:cxn modelId="{44B2ECB6-D748-4954-AF7F-81F588F710B2}" type="presParOf" srcId="{BAE9A134-640C-4A54-B2B1-98AAAA05E37F}" destId="{DBB727E9-EEA2-4829-9AF1-C2F2E0C7A9D5}" srcOrd="1" destOrd="0" presId="urn:microsoft.com/office/officeart/2005/8/layout/hierarchy1"/>
    <dgm:cxn modelId="{49045A8E-C04E-407D-A634-DB5278B7639A}" type="presParOf" srcId="{DBB727E9-EEA2-4829-9AF1-C2F2E0C7A9D5}" destId="{02C044F7-A5E9-401B-9D73-2973D537530E}" srcOrd="0" destOrd="0" presId="urn:microsoft.com/office/officeart/2005/8/layout/hierarchy1"/>
    <dgm:cxn modelId="{ED76B769-1806-499B-B832-C9E013C3ECA7}" type="presParOf" srcId="{02C044F7-A5E9-401B-9D73-2973D537530E}" destId="{09784CBF-ABF0-49D2-9A07-FC9627502431}" srcOrd="0" destOrd="0" presId="urn:microsoft.com/office/officeart/2005/8/layout/hierarchy1"/>
    <dgm:cxn modelId="{A8B7983C-1C37-4A98-973B-348CE5221BFC}" type="presParOf" srcId="{02C044F7-A5E9-401B-9D73-2973D537530E}" destId="{0264F771-54A8-4062-A2A3-829FE15E11E6}" srcOrd="1" destOrd="0" presId="urn:microsoft.com/office/officeart/2005/8/layout/hierarchy1"/>
    <dgm:cxn modelId="{D0C29DE2-8806-4529-A7BB-24EF37928850}" type="presParOf" srcId="{DBB727E9-EEA2-4829-9AF1-C2F2E0C7A9D5}" destId="{B64457E8-49E9-4E85-8D62-184AFE485684}" srcOrd="1" destOrd="0" presId="urn:microsoft.com/office/officeart/2005/8/layout/hierarchy1"/>
    <dgm:cxn modelId="{220C9411-4D3B-4475-BAFE-BE2C5A378478}" type="presParOf" srcId="{BAE9A134-640C-4A54-B2B1-98AAAA05E37F}" destId="{99280D44-505E-4D7C-A928-BF0525B7F281}" srcOrd="2" destOrd="0" presId="urn:microsoft.com/office/officeart/2005/8/layout/hierarchy1"/>
    <dgm:cxn modelId="{E607E907-D302-409B-AF27-1445F551C3FD}" type="presParOf" srcId="{99280D44-505E-4D7C-A928-BF0525B7F281}" destId="{163E88EB-1C22-4CB5-82AC-9A0A38D2CB38}" srcOrd="0" destOrd="0" presId="urn:microsoft.com/office/officeart/2005/8/layout/hierarchy1"/>
    <dgm:cxn modelId="{152CA97D-D9ED-46D9-ACFD-ED64A19E13E2}" type="presParOf" srcId="{163E88EB-1C22-4CB5-82AC-9A0A38D2CB38}" destId="{457FFAE0-20FE-420B-AE0D-05D22BCDB2B2}" srcOrd="0" destOrd="0" presId="urn:microsoft.com/office/officeart/2005/8/layout/hierarchy1"/>
    <dgm:cxn modelId="{E94E6923-B545-4090-96AB-08F468CC5845}" type="presParOf" srcId="{163E88EB-1C22-4CB5-82AC-9A0A38D2CB38}" destId="{BA2D08C5-EF5D-4531-BF35-8596FA56A9C0}" srcOrd="1" destOrd="0" presId="urn:microsoft.com/office/officeart/2005/8/layout/hierarchy1"/>
    <dgm:cxn modelId="{BDBF1328-5158-4F3A-8B56-89627A403AFC}" type="presParOf" srcId="{99280D44-505E-4D7C-A928-BF0525B7F281}" destId="{35F67DFC-C514-49FF-811C-4D06FE2C74A3}" srcOrd="1" destOrd="0" presId="urn:microsoft.com/office/officeart/2005/8/layout/hierarchy1"/>
    <dgm:cxn modelId="{560FCB64-6ACB-4EDE-858F-4EF80B1344BC}" type="presParOf" srcId="{BAE9A134-640C-4A54-B2B1-98AAAA05E37F}" destId="{8B1A8B6A-2A3F-4154-8E8B-3C7C00DBD085}" srcOrd="3" destOrd="0" presId="urn:microsoft.com/office/officeart/2005/8/layout/hierarchy1"/>
    <dgm:cxn modelId="{42824D29-2239-49A6-807E-67524A65C2E8}" type="presParOf" srcId="{8B1A8B6A-2A3F-4154-8E8B-3C7C00DBD085}" destId="{78ADA955-A220-422C-9009-26211D5CF112}" srcOrd="0" destOrd="0" presId="urn:microsoft.com/office/officeart/2005/8/layout/hierarchy1"/>
    <dgm:cxn modelId="{D98D59F7-6C3B-4D7B-9738-5D671F7C98F0}" type="presParOf" srcId="{78ADA955-A220-422C-9009-26211D5CF112}" destId="{5D31EC19-9180-464B-9DBE-1528219D1210}" srcOrd="0" destOrd="0" presId="urn:microsoft.com/office/officeart/2005/8/layout/hierarchy1"/>
    <dgm:cxn modelId="{13515FB4-C706-4B6B-B86E-D04EF9F8B555}" type="presParOf" srcId="{78ADA955-A220-422C-9009-26211D5CF112}" destId="{0CE9F2A5-7C45-4A10-9FC0-365BE7CEBBE9}" srcOrd="1" destOrd="0" presId="urn:microsoft.com/office/officeart/2005/8/layout/hierarchy1"/>
    <dgm:cxn modelId="{EE98F914-52B5-424F-8A39-19D445E2FDC6}" type="presParOf" srcId="{8B1A8B6A-2A3F-4154-8E8B-3C7C00DBD085}" destId="{5F7209E8-D297-40A8-A17B-BB00FD5191E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E276AF-9F72-44CA-B964-93E4207D40EE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4322ED-19BD-4817-A45D-C8DD477B0713}">
      <dgm:prSet/>
      <dgm:spPr/>
      <dgm:t>
        <a:bodyPr/>
        <a:lstStyle/>
        <a:p>
          <a:r>
            <a:rPr lang="en-US"/>
            <a:t>Formulate</a:t>
          </a:r>
        </a:p>
      </dgm:t>
    </dgm:pt>
    <dgm:pt modelId="{03858E5C-4D0F-4820-BFBA-FB5E7968F144}" type="parTrans" cxnId="{8A8A7ED4-6199-4776-A3A3-CE53307DBBE0}">
      <dgm:prSet/>
      <dgm:spPr/>
      <dgm:t>
        <a:bodyPr/>
        <a:lstStyle/>
        <a:p>
          <a:endParaRPr lang="en-US"/>
        </a:p>
      </dgm:t>
    </dgm:pt>
    <dgm:pt modelId="{ED5C45A5-0DB9-478B-AD1F-26706E7AEA2A}" type="sibTrans" cxnId="{8A8A7ED4-6199-4776-A3A3-CE53307DBBE0}">
      <dgm:prSet/>
      <dgm:spPr/>
      <dgm:t>
        <a:bodyPr/>
        <a:lstStyle/>
        <a:p>
          <a:endParaRPr lang="en-US"/>
        </a:p>
      </dgm:t>
    </dgm:pt>
    <dgm:pt modelId="{D5EA51CC-367D-4622-A811-83163F55F05D}">
      <dgm:prSet custT="1"/>
      <dgm:spPr/>
      <dgm:t>
        <a:bodyPr/>
        <a:lstStyle/>
        <a:p>
          <a:r>
            <a:rPr lang="en-US" sz="2000"/>
            <a:t>Formulate function to convert gross to net income​</a:t>
          </a:r>
          <a:endParaRPr lang="en-US" sz="2000" dirty="0"/>
        </a:p>
      </dgm:t>
    </dgm:pt>
    <dgm:pt modelId="{12C3DB4C-DF12-4A82-AFE9-96957DD649FF}" type="parTrans" cxnId="{53FECFF1-A831-4519-A69E-78CD748C65AA}">
      <dgm:prSet/>
      <dgm:spPr/>
      <dgm:t>
        <a:bodyPr/>
        <a:lstStyle/>
        <a:p>
          <a:endParaRPr lang="en-US"/>
        </a:p>
      </dgm:t>
    </dgm:pt>
    <dgm:pt modelId="{244751D5-E09E-4238-A081-389EC7A3407B}" type="sibTrans" cxnId="{53FECFF1-A831-4519-A69E-78CD748C65AA}">
      <dgm:prSet/>
      <dgm:spPr/>
      <dgm:t>
        <a:bodyPr/>
        <a:lstStyle/>
        <a:p>
          <a:endParaRPr lang="en-US"/>
        </a:p>
      </dgm:t>
    </dgm:pt>
    <dgm:pt modelId="{3F3D8DD8-3FFA-4937-8107-546F180F18C9}">
      <dgm:prSet/>
      <dgm:spPr/>
      <dgm:t>
        <a:bodyPr/>
        <a:lstStyle/>
        <a:p>
          <a:r>
            <a:rPr lang="en-US" dirty="0"/>
            <a:t>Determine</a:t>
          </a:r>
        </a:p>
      </dgm:t>
    </dgm:pt>
    <dgm:pt modelId="{F0D10568-9BF1-4DFD-A7AA-9D8617BB0E83}" type="parTrans" cxnId="{47F4F424-6BC1-4EFB-A54A-DFEDB27C1B77}">
      <dgm:prSet/>
      <dgm:spPr/>
      <dgm:t>
        <a:bodyPr/>
        <a:lstStyle/>
        <a:p>
          <a:endParaRPr lang="en-US"/>
        </a:p>
      </dgm:t>
    </dgm:pt>
    <dgm:pt modelId="{4A92C873-A6E6-45EC-8F39-0FA74F16BF5B}" type="sibTrans" cxnId="{47F4F424-6BC1-4EFB-A54A-DFEDB27C1B77}">
      <dgm:prSet/>
      <dgm:spPr/>
      <dgm:t>
        <a:bodyPr/>
        <a:lstStyle/>
        <a:p>
          <a:endParaRPr lang="en-US"/>
        </a:p>
      </dgm:t>
    </dgm:pt>
    <dgm:pt modelId="{947CF634-D0E2-481A-A61E-66E4DA43AE9F}">
      <dgm:prSet custT="1"/>
      <dgm:spPr/>
      <dgm:t>
        <a:bodyPr/>
        <a:lstStyle/>
        <a:p>
          <a:r>
            <a:rPr lang="en-US" sz="2000"/>
            <a:t>Determine the bracket for net income​</a:t>
          </a:r>
          <a:endParaRPr lang="en-US" sz="2000" dirty="0"/>
        </a:p>
      </dgm:t>
    </dgm:pt>
    <dgm:pt modelId="{C60D7302-1330-487D-9A2B-7F7567D3751E}" type="parTrans" cxnId="{AB457D7E-AC8E-4969-9DA2-311469223FB1}">
      <dgm:prSet/>
      <dgm:spPr/>
      <dgm:t>
        <a:bodyPr/>
        <a:lstStyle/>
        <a:p>
          <a:endParaRPr lang="en-US"/>
        </a:p>
      </dgm:t>
    </dgm:pt>
    <dgm:pt modelId="{396F0192-EA4D-4C21-9D79-8B000EDEC16A}" type="sibTrans" cxnId="{AB457D7E-AC8E-4969-9DA2-311469223FB1}">
      <dgm:prSet/>
      <dgm:spPr/>
      <dgm:t>
        <a:bodyPr/>
        <a:lstStyle/>
        <a:p>
          <a:endParaRPr lang="en-US"/>
        </a:p>
      </dgm:t>
    </dgm:pt>
    <dgm:pt modelId="{F9EFACBB-B2DB-4FA6-9F10-04B149CC784E}">
      <dgm:prSet custT="1"/>
      <dgm:spPr/>
      <dgm:t>
        <a:bodyPr/>
        <a:lstStyle/>
        <a:p>
          <a:r>
            <a:rPr lang="en-US" sz="1500"/>
            <a:t>Upper Gross is created from combining tax threshold and insurance threshold ​</a:t>
          </a:r>
        </a:p>
      </dgm:t>
    </dgm:pt>
    <dgm:pt modelId="{8DAD51AC-39C8-466B-97CE-A310D6AE72A1}" type="parTrans" cxnId="{AD2D0A55-8E0C-455D-A12C-44680CA6E19E}">
      <dgm:prSet/>
      <dgm:spPr/>
      <dgm:t>
        <a:bodyPr/>
        <a:lstStyle/>
        <a:p>
          <a:endParaRPr lang="en-US"/>
        </a:p>
      </dgm:t>
    </dgm:pt>
    <dgm:pt modelId="{14C15072-A23E-44E7-9708-7CEA17234B63}" type="sibTrans" cxnId="{AD2D0A55-8E0C-455D-A12C-44680CA6E19E}">
      <dgm:prSet/>
      <dgm:spPr/>
      <dgm:t>
        <a:bodyPr/>
        <a:lstStyle/>
        <a:p>
          <a:endParaRPr lang="en-US"/>
        </a:p>
      </dgm:t>
    </dgm:pt>
    <dgm:pt modelId="{715C1067-BB8C-4A39-A46E-CF0EE214FE14}">
      <dgm:prSet custT="1"/>
      <dgm:spPr/>
      <dgm:t>
        <a:bodyPr/>
        <a:lstStyle/>
        <a:p>
          <a:r>
            <a:rPr lang="en-US" sz="1500"/>
            <a:t>Upper Net = Upper Gross - Income Tax - National Insurance - Personal Allowance Taper</a:t>
          </a:r>
        </a:p>
      </dgm:t>
    </dgm:pt>
    <dgm:pt modelId="{8C301824-0B2A-415A-B8B9-2A1B54150BA0}" type="parTrans" cxnId="{DD0822F9-F011-49ED-972F-D83F48A6C893}">
      <dgm:prSet/>
      <dgm:spPr/>
      <dgm:t>
        <a:bodyPr/>
        <a:lstStyle/>
        <a:p>
          <a:endParaRPr lang="en-US"/>
        </a:p>
      </dgm:t>
    </dgm:pt>
    <dgm:pt modelId="{38A648F2-2E84-47BA-AF73-F92EB0728B88}" type="sibTrans" cxnId="{DD0822F9-F011-49ED-972F-D83F48A6C893}">
      <dgm:prSet/>
      <dgm:spPr/>
      <dgm:t>
        <a:bodyPr/>
        <a:lstStyle/>
        <a:p>
          <a:endParaRPr lang="en-US"/>
        </a:p>
      </dgm:t>
    </dgm:pt>
    <dgm:pt modelId="{46875012-7A83-437E-A82A-FB0624B27951}">
      <dgm:prSet/>
      <dgm:spPr/>
      <dgm:t>
        <a:bodyPr/>
        <a:lstStyle/>
        <a:p>
          <a:r>
            <a:rPr lang="en-US"/>
            <a:t>Set up</a:t>
          </a:r>
        </a:p>
      </dgm:t>
    </dgm:pt>
    <dgm:pt modelId="{AF797FB3-583B-42E8-8567-CCFC10357B60}" type="parTrans" cxnId="{E8C325BA-4A25-4178-A842-BA521DA08419}">
      <dgm:prSet/>
      <dgm:spPr/>
      <dgm:t>
        <a:bodyPr/>
        <a:lstStyle/>
        <a:p>
          <a:endParaRPr lang="en-US"/>
        </a:p>
      </dgm:t>
    </dgm:pt>
    <dgm:pt modelId="{1E1E694F-1B35-4B31-A546-9BB12CAEA83F}" type="sibTrans" cxnId="{E8C325BA-4A25-4178-A842-BA521DA08419}">
      <dgm:prSet/>
      <dgm:spPr/>
      <dgm:t>
        <a:bodyPr/>
        <a:lstStyle/>
        <a:p>
          <a:endParaRPr lang="en-US"/>
        </a:p>
      </dgm:t>
    </dgm:pt>
    <dgm:pt modelId="{F2D6887C-D420-4AA2-A4FE-12F69DE0D36E}">
      <dgm:prSet custT="1"/>
      <dgm:spPr/>
      <dgm:t>
        <a:bodyPr/>
        <a:lstStyle/>
        <a:p>
          <a:r>
            <a:rPr lang="en-US" sz="1600"/>
            <a:t>Set up formula to convert net to gross by reversing the formula from gross to net</a:t>
          </a:r>
          <a:endParaRPr lang="en-US" sz="1600" dirty="0"/>
        </a:p>
      </dgm:t>
    </dgm:pt>
    <dgm:pt modelId="{541CC6C2-2A4A-4319-B168-7A1BA501174E}" type="parTrans" cxnId="{287B5C1A-3F1B-4AF1-AB32-55A33EB8BFC4}">
      <dgm:prSet/>
      <dgm:spPr/>
      <dgm:t>
        <a:bodyPr/>
        <a:lstStyle/>
        <a:p>
          <a:endParaRPr lang="en-US"/>
        </a:p>
      </dgm:t>
    </dgm:pt>
    <dgm:pt modelId="{B3B145DD-B45B-4F1D-A1EA-5D5E7CE1BBC3}" type="sibTrans" cxnId="{287B5C1A-3F1B-4AF1-AB32-55A33EB8BFC4}">
      <dgm:prSet/>
      <dgm:spPr/>
      <dgm:t>
        <a:bodyPr/>
        <a:lstStyle/>
        <a:p>
          <a:endParaRPr lang="en-US"/>
        </a:p>
      </dgm:t>
    </dgm:pt>
    <dgm:pt modelId="{D71E4B64-0A4D-4187-9DE3-68D9A05AD7B1}">
      <dgm:prSet custT="1"/>
      <dgm:spPr/>
      <dgm:t>
        <a:bodyPr/>
        <a:lstStyle/>
        <a:p>
          <a:r>
            <a:rPr lang="en-US" sz="1700"/>
            <a:t>Gross to Net​</a:t>
          </a:r>
          <a:endParaRPr lang="en-US" sz="1700" dirty="0"/>
        </a:p>
      </dgm:t>
    </dgm:pt>
    <dgm:pt modelId="{12C54EE0-4A21-4392-8605-A20E21A98D22}" type="parTrans" cxnId="{6FCE65BF-4C21-4FD8-8452-AB673E496BE9}">
      <dgm:prSet/>
      <dgm:spPr/>
      <dgm:t>
        <a:bodyPr/>
        <a:lstStyle/>
        <a:p>
          <a:endParaRPr lang="en-US"/>
        </a:p>
      </dgm:t>
    </dgm:pt>
    <dgm:pt modelId="{2F814F64-CA2A-4BD6-B437-39C6CFDBD283}" type="sibTrans" cxnId="{6FCE65BF-4C21-4FD8-8452-AB673E496BE9}">
      <dgm:prSet/>
      <dgm:spPr/>
      <dgm:t>
        <a:bodyPr/>
        <a:lstStyle/>
        <a:p>
          <a:endParaRPr lang="en-US"/>
        </a:p>
      </dgm:t>
    </dgm:pt>
    <dgm:pt modelId="{02CB42BA-45C4-4B0B-AC0D-3296ACCE87B8}">
      <dgm:prSet custT="1"/>
      <dgm:spPr/>
      <dgm:t>
        <a:bodyPr/>
        <a:lstStyle/>
        <a:p>
          <a:r>
            <a:rPr lang="en-US" sz="1700"/>
            <a:t>Net to Gross​</a:t>
          </a:r>
          <a:endParaRPr lang="en-US" sz="1700" dirty="0"/>
        </a:p>
      </dgm:t>
    </dgm:pt>
    <dgm:pt modelId="{556FC458-15F3-41D8-B5FA-5EAE06641348}" type="parTrans" cxnId="{80F39D1B-2CA3-4C80-9C09-602010169204}">
      <dgm:prSet/>
      <dgm:spPr/>
      <dgm:t>
        <a:bodyPr/>
        <a:lstStyle/>
        <a:p>
          <a:endParaRPr lang="en-US"/>
        </a:p>
      </dgm:t>
    </dgm:pt>
    <dgm:pt modelId="{7352E016-5F0C-406D-A633-E879229604DC}" type="sibTrans" cxnId="{80F39D1B-2CA3-4C80-9C09-602010169204}">
      <dgm:prSet/>
      <dgm:spPr/>
      <dgm:t>
        <a:bodyPr/>
        <a:lstStyle/>
        <a:p>
          <a:endParaRPr lang="en-US"/>
        </a:p>
      </dgm:t>
    </dgm:pt>
    <dgm:pt modelId="{1BB45864-854B-4562-BDB1-CE11E831BBB7}" type="pres">
      <dgm:prSet presAssocID="{5EE276AF-9F72-44CA-B964-93E4207D40EE}" presName="Name0" presStyleCnt="0">
        <dgm:presLayoutVars>
          <dgm:dir/>
          <dgm:animLvl val="lvl"/>
          <dgm:resizeHandles val="exact"/>
        </dgm:presLayoutVars>
      </dgm:prSet>
      <dgm:spPr/>
    </dgm:pt>
    <dgm:pt modelId="{9DF75D8D-C4D9-4853-9690-D81C7F47FBC0}" type="pres">
      <dgm:prSet presAssocID="{C34322ED-19BD-4817-A45D-C8DD477B0713}" presName="linNode" presStyleCnt="0"/>
      <dgm:spPr/>
    </dgm:pt>
    <dgm:pt modelId="{FE2985D2-FF29-400B-9B99-44ABEAAFD589}" type="pres">
      <dgm:prSet presAssocID="{C34322ED-19BD-4817-A45D-C8DD477B0713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017A28F6-B860-4449-9C7B-0710AEB99A8F}" type="pres">
      <dgm:prSet presAssocID="{C34322ED-19BD-4817-A45D-C8DD477B0713}" presName="descendantText" presStyleLbl="alignNode1" presStyleIdx="0" presStyleCnt="3">
        <dgm:presLayoutVars>
          <dgm:bulletEnabled/>
        </dgm:presLayoutVars>
      </dgm:prSet>
      <dgm:spPr/>
    </dgm:pt>
    <dgm:pt modelId="{66446C3A-19B2-4B73-A219-555F59F90FFD}" type="pres">
      <dgm:prSet presAssocID="{ED5C45A5-0DB9-478B-AD1F-26706E7AEA2A}" presName="sp" presStyleCnt="0"/>
      <dgm:spPr/>
    </dgm:pt>
    <dgm:pt modelId="{B25D7E63-5D29-49DE-A0B7-30BF6FBBE98C}" type="pres">
      <dgm:prSet presAssocID="{3F3D8DD8-3FFA-4937-8107-546F180F18C9}" presName="linNode" presStyleCnt="0"/>
      <dgm:spPr/>
    </dgm:pt>
    <dgm:pt modelId="{461F8608-64AB-47BD-BEA0-724CAB8971CE}" type="pres">
      <dgm:prSet presAssocID="{3F3D8DD8-3FFA-4937-8107-546F180F18C9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C6C086E5-943E-4FE8-A1E5-32898D0BBBE0}" type="pres">
      <dgm:prSet presAssocID="{3F3D8DD8-3FFA-4937-8107-546F180F18C9}" presName="descendantText" presStyleLbl="alignNode1" presStyleIdx="1" presStyleCnt="3">
        <dgm:presLayoutVars>
          <dgm:bulletEnabled/>
        </dgm:presLayoutVars>
      </dgm:prSet>
      <dgm:spPr/>
    </dgm:pt>
    <dgm:pt modelId="{AE1A60A5-6A02-46F4-AE33-05E28A8306A3}" type="pres">
      <dgm:prSet presAssocID="{4A92C873-A6E6-45EC-8F39-0FA74F16BF5B}" presName="sp" presStyleCnt="0"/>
      <dgm:spPr/>
    </dgm:pt>
    <dgm:pt modelId="{59B0BD6F-2660-4F26-BCDB-F7228BBC6537}" type="pres">
      <dgm:prSet presAssocID="{46875012-7A83-437E-A82A-FB0624B27951}" presName="linNode" presStyleCnt="0"/>
      <dgm:spPr/>
    </dgm:pt>
    <dgm:pt modelId="{CE702322-D15B-4306-82C3-7B12EF54A891}" type="pres">
      <dgm:prSet presAssocID="{46875012-7A83-437E-A82A-FB0624B27951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7131846C-F518-495C-853D-FDAB5FCD0A0A}" type="pres">
      <dgm:prSet presAssocID="{46875012-7A83-437E-A82A-FB0624B27951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03B25002-BF4F-42A2-B6E0-4F4FF48CB158}" type="presOf" srcId="{3F3D8DD8-3FFA-4937-8107-546F180F18C9}" destId="{461F8608-64AB-47BD-BEA0-724CAB8971CE}" srcOrd="0" destOrd="0" presId="urn:microsoft.com/office/officeart/2016/7/layout/VerticalHollowActionList"/>
    <dgm:cxn modelId="{815F4014-D2E0-44A0-84CF-58EC48B6B682}" type="presOf" srcId="{D5EA51CC-367D-4622-A811-83163F55F05D}" destId="{017A28F6-B860-4449-9C7B-0710AEB99A8F}" srcOrd="0" destOrd="0" presId="urn:microsoft.com/office/officeart/2016/7/layout/VerticalHollowActionList"/>
    <dgm:cxn modelId="{287B5C1A-3F1B-4AF1-AB32-55A33EB8BFC4}" srcId="{46875012-7A83-437E-A82A-FB0624B27951}" destId="{F2D6887C-D420-4AA2-A4FE-12F69DE0D36E}" srcOrd="0" destOrd="0" parTransId="{541CC6C2-2A4A-4319-B168-7A1BA501174E}" sibTransId="{B3B145DD-B45B-4F1D-A1EA-5D5E7CE1BBC3}"/>
    <dgm:cxn modelId="{80F39D1B-2CA3-4C80-9C09-602010169204}" srcId="{F2D6887C-D420-4AA2-A4FE-12F69DE0D36E}" destId="{02CB42BA-45C4-4B0B-AC0D-3296ACCE87B8}" srcOrd="1" destOrd="0" parTransId="{556FC458-15F3-41D8-B5FA-5EAE06641348}" sibTransId="{7352E016-5F0C-406D-A633-E879229604DC}"/>
    <dgm:cxn modelId="{40F7B51F-B12F-4317-B7B3-6402C5FDCB55}" type="presOf" srcId="{F2D6887C-D420-4AA2-A4FE-12F69DE0D36E}" destId="{7131846C-F518-495C-853D-FDAB5FCD0A0A}" srcOrd="0" destOrd="0" presId="urn:microsoft.com/office/officeart/2016/7/layout/VerticalHollowActionList"/>
    <dgm:cxn modelId="{47F4F424-6BC1-4EFB-A54A-DFEDB27C1B77}" srcId="{5EE276AF-9F72-44CA-B964-93E4207D40EE}" destId="{3F3D8DD8-3FFA-4937-8107-546F180F18C9}" srcOrd="1" destOrd="0" parTransId="{F0D10568-9BF1-4DFD-A7AA-9D8617BB0E83}" sibTransId="{4A92C873-A6E6-45EC-8F39-0FA74F16BF5B}"/>
    <dgm:cxn modelId="{449DE426-9AF6-4815-8C23-3376136D1E6A}" type="presOf" srcId="{D71E4B64-0A4D-4187-9DE3-68D9A05AD7B1}" destId="{7131846C-F518-495C-853D-FDAB5FCD0A0A}" srcOrd="0" destOrd="1" presId="urn:microsoft.com/office/officeart/2016/7/layout/VerticalHollowActionList"/>
    <dgm:cxn modelId="{DF121129-54F9-42E5-89CD-F3B491C3FD55}" type="presOf" srcId="{715C1067-BB8C-4A39-A46E-CF0EE214FE14}" destId="{C6C086E5-943E-4FE8-A1E5-32898D0BBBE0}" srcOrd="0" destOrd="2" presId="urn:microsoft.com/office/officeart/2016/7/layout/VerticalHollowActionList"/>
    <dgm:cxn modelId="{42D2573F-34BB-499C-8609-451380A96E09}" type="presOf" srcId="{F9EFACBB-B2DB-4FA6-9F10-04B149CC784E}" destId="{C6C086E5-943E-4FE8-A1E5-32898D0BBBE0}" srcOrd="0" destOrd="1" presId="urn:microsoft.com/office/officeart/2016/7/layout/VerticalHollowActionList"/>
    <dgm:cxn modelId="{50AF8452-010E-45F1-AD82-B3545A6B6B45}" type="presOf" srcId="{C34322ED-19BD-4817-A45D-C8DD477B0713}" destId="{FE2985D2-FF29-400B-9B99-44ABEAAFD589}" srcOrd="0" destOrd="0" presId="urn:microsoft.com/office/officeart/2016/7/layout/VerticalHollowActionList"/>
    <dgm:cxn modelId="{AD2D0A55-8E0C-455D-A12C-44680CA6E19E}" srcId="{947CF634-D0E2-481A-A61E-66E4DA43AE9F}" destId="{F9EFACBB-B2DB-4FA6-9F10-04B149CC784E}" srcOrd="0" destOrd="0" parTransId="{8DAD51AC-39C8-466B-97CE-A310D6AE72A1}" sibTransId="{14C15072-A23E-44E7-9708-7CEA17234B63}"/>
    <dgm:cxn modelId="{AB457D7E-AC8E-4969-9DA2-311469223FB1}" srcId="{3F3D8DD8-3FFA-4937-8107-546F180F18C9}" destId="{947CF634-D0E2-481A-A61E-66E4DA43AE9F}" srcOrd="0" destOrd="0" parTransId="{C60D7302-1330-487D-9A2B-7F7567D3751E}" sibTransId="{396F0192-EA4D-4C21-9D79-8B000EDEC16A}"/>
    <dgm:cxn modelId="{4E0E1D8F-9FC6-4FE4-98D3-2FD13FABAD3E}" type="presOf" srcId="{5EE276AF-9F72-44CA-B964-93E4207D40EE}" destId="{1BB45864-854B-4562-BDB1-CE11E831BBB7}" srcOrd="0" destOrd="0" presId="urn:microsoft.com/office/officeart/2016/7/layout/VerticalHollowActionList"/>
    <dgm:cxn modelId="{889B3DB6-2158-4D86-A4CB-97954B91B114}" type="presOf" srcId="{46875012-7A83-437E-A82A-FB0624B27951}" destId="{CE702322-D15B-4306-82C3-7B12EF54A891}" srcOrd="0" destOrd="0" presId="urn:microsoft.com/office/officeart/2016/7/layout/VerticalHollowActionList"/>
    <dgm:cxn modelId="{E8C325BA-4A25-4178-A842-BA521DA08419}" srcId="{5EE276AF-9F72-44CA-B964-93E4207D40EE}" destId="{46875012-7A83-437E-A82A-FB0624B27951}" srcOrd="2" destOrd="0" parTransId="{AF797FB3-583B-42E8-8567-CCFC10357B60}" sibTransId="{1E1E694F-1B35-4B31-A546-9BB12CAEA83F}"/>
    <dgm:cxn modelId="{6FCE65BF-4C21-4FD8-8452-AB673E496BE9}" srcId="{F2D6887C-D420-4AA2-A4FE-12F69DE0D36E}" destId="{D71E4B64-0A4D-4187-9DE3-68D9A05AD7B1}" srcOrd="0" destOrd="0" parTransId="{12C54EE0-4A21-4392-8605-A20E21A98D22}" sibTransId="{2F814F64-CA2A-4BD6-B437-39C6CFDBD283}"/>
    <dgm:cxn modelId="{8A8A7ED4-6199-4776-A3A3-CE53307DBBE0}" srcId="{5EE276AF-9F72-44CA-B964-93E4207D40EE}" destId="{C34322ED-19BD-4817-A45D-C8DD477B0713}" srcOrd="0" destOrd="0" parTransId="{03858E5C-4D0F-4820-BFBA-FB5E7968F144}" sibTransId="{ED5C45A5-0DB9-478B-AD1F-26706E7AEA2A}"/>
    <dgm:cxn modelId="{0ACC7DE3-6B74-4ACD-95F6-014095FF08A2}" type="presOf" srcId="{947CF634-D0E2-481A-A61E-66E4DA43AE9F}" destId="{C6C086E5-943E-4FE8-A1E5-32898D0BBBE0}" srcOrd="0" destOrd="0" presId="urn:microsoft.com/office/officeart/2016/7/layout/VerticalHollowActionList"/>
    <dgm:cxn modelId="{53FECFF1-A831-4519-A69E-78CD748C65AA}" srcId="{C34322ED-19BD-4817-A45D-C8DD477B0713}" destId="{D5EA51CC-367D-4622-A811-83163F55F05D}" srcOrd="0" destOrd="0" parTransId="{12C3DB4C-DF12-4A82-AFE9-96957DD649FF}" sibTransId="{244751D5-E09E-4238-A081-389EC7A3407B}"/>
    <dgm:cxn modelId="{DD0822F9-F011-49ED-972F-D83F48A6C893}" srcId="{947CF634-D0E2-481A-A61E-66E4DA43AE9F}" destId="{715C1067-BB8C-4A39-A46E-CF0EE214FE14}" srcOrd="1" destOrd="0" parTransId="{8C301824-0B2A-415A-B8B9-2A1B54150BA0}" sibTransId="{38A648F2-2E84-47BA-AF73-F92EB0728B88}"/>
    <dgm:cxn modelId="{604866FD-F976-4D2B-9D97-F053223F1EF7}" type="presOf" srcId="{02CB42BA-45C4-4B0B-AC0D-3296ACCE87B8}" destId="{7131846C-F518-495C-853D-FDAB5FCD0A0A}" srcOrd="0" destOrd="2" presId="urn:microsoft.com/office/officeart/2016/7/layout/VerticalHollowActionList"/>
    <dgm:cxn modelId="{66D56A36-F29E-4F65-88B0-D6F415C10995}" type="presParOf" srcId="{1BB45864-854B-4562-BDB1-CE11E831BBB7}" destId="{9DF75D8D-C4D9-4853-9690-D81C7F47FBC0}" srcOrd="0" destOrd="0" presId="urn:microsoft.com/office/officeart/2016/7/layout/VerticalHollowActionList"/>
    <dgm:cxn modelId="{631199FA-0797-4E44-B6AB-9C691370A916}" type="presParOf" srcId="{9DF75D8D-C4D9-4853-9690-D81C7F47FBC0}" destId="{FE2985D2-FF29-400B-9B99-44ABEAAFD589}" srcOrd="0" destOrd="0" presId="urn:microsoft.com/office/officeart/2016/7/layout/VerticalHollowActionList"/>
    <dgm:cxn modelId="{BBD4AAD6-3101-405F-888E-6BD9DC5431B6}" type="presParOf" srcId="{9DF75D8D-C4D9-4853-9690-D81C7F47FBC0}" destId="{017A28F6-B860-4449-9C7B-0710AEB99A8F}" srcOrd="1" destOrd="0" presId="urn:microsoft.com/office/officeart/2016/7/layout/VerticalHollowActionList"/>
    <dgm:cxn modelId="{5A063AFE-D359-480E-9BAB-956562607F3B}" type="presParOf" srcId="{1BB45864-854B-4562-BDB1-CE11E831BBB7}" destId="{66446C3A-19B2-4B73-A219-555F59F90FFD}" srcOrd="1" destOrd="0" presId="urn:microsoft.com/office/officeart/2016/7/layout/VerticalHollowActionList"/>
    <dgm:cxn modelId="{3710B152-87A4-4E72-8160-551533855852}" type="presParOf" srcId="{1BB45864-854B-4562-BDB1-CE11E831BBB7}" destId="{B25D7E63-5D29-49DE-A0B7-30BF6FBBE98C}" srcOrd="2" destOrd="0" presId="urn:microsoft.com/office/officeart/2016/7/layout/VerticalHollowActionList"/>
    <dgm:cxn modelId="{0CF57B26-F71C-4441-8A86-5FCA717169B1}" type="presParOf" srcId="{B25D7E63-5D29-49DE-A0B7-30BF6FBBE98C}" destId="{461F8608-64AB-47BD-BEA0-724CAB8971CE}" srcOrd="0" destOrd="0" presId="urn:microsoft.com/office/officeart/2016/7/layout/VerticalHollowActionList"/>
    <dgm:cxn modelId="{B8C3DB0C-8B40-40C0-878D-1C5B292CA057}" type="presParOf" srcId="{B25D7E63-5D29-49DE-A0B7-30BF6FBBE98C}" destId="{C6C086E5-943E-4FE8-A1E5-32898D0BBBE0}" srcOrd="1" destOrd="0" presId="urn:microsoft.com/office/officeart/2016/7/layout/VerticalHollowActionList"/>
    <dgm:cxn modelId="{C0C57D7F-4AB1-4BF6-B05F-6E78791E7EF9}" type="presParOf" srcId="{1BB45864-854B-4562-BDB1-CE11E831BBB7}" destId="{AE1A60A5-6A02-46F4-AE33-05E28A8306A3}" srcOrd="3" destOrd="0" presId="urn:microsoft.com/office/officeart/2016/7/layout/VerticalHollowActionList"/>
    <dgm:cxn modelId="{4180B68E-2F47-4FDE-8CE7-519268EACD36}" type="presParOf" srcId="{1BB45864-854B-4562-BDB1-CE11E831BBB7}" destId="{59B0BD6F-2660-4F26-BCDB-F7228BBC6537}" srcOrd="4" destOrd="0" presId="urn:microsoft.com/office/officeart/2016/7/layout/VerticalHollowActionList"/>
    <dgm:cxn modelId="{DEC18968-8477-49F4-9C89-0EBC867FA77E}" type="presParOf" srcId="{59B0BD6F-2660-4F26-BCDB-F7228BBC6537}" destId="{CE702322-D15B-4306-82C3-7B12EF54A891}" srcOrd="0" destOrd="0" presId="urn:microsoft.com/office/officeart/2016/7/layout/VerticalHollowActionList"/>
    <dgm:cxn modelId="{F050B53D-82F6-4652-9C63-E96D4B42F0E9}" type="presParOf" srcId="{59B0BD6F-2660-4F26-BCDB-F7228BBC6537}" destId="{7131846C-F518-495C-853D-FDAB5FCD0A0A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068EB6-0FFD-4144-B3C7-D4AD7EDA51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252598-A790-46B4-9046-AFC2490284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Utilise clustering machine learning algorithms on transactions data to foster the identification of distinct groups individuals in the dataset</a:t>
          </a:r>
          <a:r>
            <a:rPr lang="en-US">
              <a:latin typeface="Calibri Light" panose="020F0302020204030204"/>
            </a:rPr>
            <a:t>.</a:t>
          </a:r>
          <a:endParaRPr lang="en-US"/>
        </a:p>
      </dgm:t>
    </dgm:pt>
    <dgm:pt modelId="{5EC0CA56-9327-4DB4-96ED-05C9D47C3AC7}" type="parTrans" cxnId="{E76E8CCA-CB42-466D-A997-018F60000C3C}">
      <dgm:prSet/>
      <dgm:spPr/>
      <dgm:t>
        <a:bodyPr/>
        <a:lstStyle/>
        <a:p>
          <a:endParaRPr lang="en-US"/>
        </a:p>
      </dgm:t>
    </dgm:pt>
    <dgm:pt modelId="{6FD7299D-5291-4518-8168-712081AE66B0}" type="sibTrans" cxnId="{E76E8CCA-CB42-466D-A997-018F60000C3C}">
      <dgm:prSet/>
      <dgm:spPr/>
      <dgm:t>
        <a:bodyPr/>
        <a:lstStyle/>
        <a:p>
          <a:endParaRPr lang="en-US"/>
        </a:p>
      </dgm:t>
    </dgm:pt>
    <dgm:pt modelId="{C412E7E2-0D9D-4289-B988-26764BBCCF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Develop a more robust and reusable solution that makes use of ML linear regression techniques to understand the underlying patterns in the data and make more accurate predictions using intricate features</a:t>
          </a:r>
          <a:r>
            <a:rPr lang="en-US">
              <a:latin typeface="Calibri Light" panose="020F0302020204030204"/>
            </a:rPr>
            <a:t>.</a:t>
          </a:r>
          <a:endParaRPr lang="en-US"/>
        </a:p>
      </dgm:t>
    </dgm:pt>
    <dgm:pt modelId="{51957EA4-7ECA-41F7-8B13-390036F9E8E5}" type="parTrans" cxnId="{AEA0BD94-DC6B-41BF-BF97-32E7120C706B}">
      <dgm:prSet/>
      <dgm:spPr/>
      <dgm:t>
        <a:bodyPr/>
        <a:lstStyle/>
        <a:p>
          <a:endParaRPr lang="en-US"/>
        </a:p>
      </dgm:t>
    </dgm:pt>
    <dgm:pt modelId="{8B2D2D8C-C75C-462E-B143-EC51E63AF582}" type="sibTrans" cxnId="{AEA0BD94-DC6B-41BF-BF97-32E7120C706B}">
      <dgm:prSet/>
      <dgm:spPr/>
      <dgm:t>
        <a:bodyPr/>
        <a:lstStyle/>
        <a:p>
          <a:endParaRPr lang="en-US"/>
        </a:p>
      </dgm:t>
    </dgm:pt>
    <dgm:pt modelId="{4BFC6317-614F-4752-97F9-634CAD2B2C0B}" type="pres">
      <dgm:prSet presAssocID="{2E068EB6-0FFD-4144-B3C7-D4AD7EDA51FE}" presName="root" presStyleCnt="0">
        <dgm:presLayoutVars>
          <dgm:dir/>
          <dgm:resizeHandles val="exact"/>
        </dgm:presLayoutVars>
      </dgm:prSet>
      <dgm:spPr/>
    </dgm:pt>
    <dgm:pt modelId="{BF8C0157-EFDC-40FA-8707-DD81D4B876A5}" type="pres">
      <dgm:prSet presAssocID="{74252598-A790-46B4-9046-AFC24902840A}" presName="compNode" presStyleCnt="0"/>
      <dgm:spPr/>
    </dgm:pt>
    <dgm:pt modelId="{9AC5B16B-C327-46B3-8225-4001FD2E7935}" type="pres">
      <dgm:prSet presAssocID="{74252598-A790-46B4-9046-AFC24902840A}" presName="bgRect" presStyleLbl="bgShp" presStyleIdx="0" presStyleCnt="2"/>
      <dgm:spPr/>
    </dgm:pt>
    <dgm:pt modelId="{7408F5D6-CC4D-4286-BA39-85D369006B7F}" type="pres">
      <dgm:prSet presAssocID="{74252598-A790-46B4-9046-AFC24902840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3740C32-FC02-452C-95B8-BD7EDF1BA5A8}" type="pres">
      <dgm:prSet presAssocID="{74252598-A790-46B4-9046-AFC24902840A}" presName="spaceRect" presStyleCnt="0"/>
      <dgm:spPr/>
    </dgm:pt>
    <dgm:pt modelId="{2F2F74E9-BED3-4D65-87E5-F586A1AFAD45}" type="pres">
      <dgm:prSet presAssocID="{74252598-A790-46B4-9046-AFC24902840A}" presName="parTx" presStyleLbl="revTx" presStyleIdx="0" presStyleCnt="2">
        <dgm:presLayoutVars>
          <dgm:chMax val="0"/>
          <dgm:chPref val="0"/>
        </dgm:presLayoutVars>
      </dgm:prSet>
      <dgm:spPr/>
    </dgm:pt>
    <dgm:pt modelId="{820B9A1D-FEDF-4D01-934E-3C16A7159058}" type="pres">
      <dgm:prSet presAssocID="{6FD7299D-5291-4518-8168-712081AE66B0}" presName="sibTrans" presStyleCnt="0"/>
      <dgm:spPr/>
    </dgm:pt>
    <dgm:pt modelId="{97BA1F21-94C1-4B83-BB15-0BC587DEC18F}" type="pres">
      <dgm:prSet presAssocID="{C412E7E2-0D9D-4289-B988-26764BBCCF86}" presName="compNode" presStyleCnt="0"/>
      <dgm:spPr/>
    </dgm:pt>
    <dgm:pt modelId="{C2FE5E9F-BDE2-43C8-BD6C-6A3D730F907B}" type="pres">
      <dgm:prSet presAssocID="{C412E7E2-0D9D-4289-B988-26764BBCCF86}" presName="bgRect" presStyleLbl="bgShp" presStyleIdx="1" presStyleCnt="2"/>
      <dgm:spPr/>
    </dgm:pt>
    <dgm:pt modelId="{89979F4D-3271-474C-86CF-3A79A189BA73}" type="pres">
      <dgm:prSet presAssocID="{C412E7E2-0D9D-4289-B988-26764BBCCF8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E048EE2-3FAB-4B15-B1D8-4A9DB249105F}" type="pres">
      <dgm:prSet presAssocID="{C412E7E2-0D9D-4289-B988-26764BBCCF86}" presName="spaceRect" presStyleCnt="0"/>
      <dgm:spPr/>
    </dgm:pt>
    <dgm:pt modelId="{7C41ED68-FA8E-46DA-B59D-9D2BA808616C}" type="pres">
      <dgm:prSet presAssocID="{C412E7E2-0D9D-4289-B988-26764BBCCF8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40F2804-F389-4DCA-8FBF-F6BFE87FBE24}" type="presOf" srcId="{C412E7E2-0D9D-4289-B988-26764BBCCF86}" destId="{7C41ED68-FA8E-46DA-B59D-9D2BA808616C}" srcOrd="0" destOrd="0" presId="urn:microsoft.com/office/officeart/2018/2/layout/IconVerticalSolidList"/>
    <dgm:cxn modelId="{A55FEB26-A9A2-490E-8D47-ADF813876DD8}" type="presOf" srcId="{2E068EB6-0FFD-4144-B3C7-D4AD7EDA51FE}" destId="{4BFC6317-614F-4752-97F9-634CAD2B2C0B}" srcOrd="0" destOrd="0" presId="urn:microsoft.com/office/officeart/2018/2/layout/IconVerticalSolidList"/>
    <dgm:cxn modelId="{AEA0BD94-DC6B-41BF-BF97-32E7120C706B}" srcId="{2E068EB6-0FFD-4144-B3C7-D4AD7EDA51FE}" destId="{C412E7E2-0D9D-4289-B988-26764BBCCF86}" srcOrd="1" destOrd="0" parTransId="{51957EA4-7ECA-41F7-8B13-390036F9E8E5}" sibTransId="{8B2D2D8C-C75C-462E-B143-EC51E63AF582}"/>
    <dgm:cxn modelId="{E76E8CCA-CB42-466D-A997-018F60000C3C}" srcId="{2E068EB6-0FFD-4144-B3C7-D4AD7EDA51FE}" destId="{74252598-A790-46B4-9046-AFC24902840A}" srcOrd="0" destOrd="0" parTransId="{5EC0CA56-9327-4DB4-96ED-05C9D47C3AC7}" sibTransId="{6FD7299D-5291-4518-8168-712081AE66B0}"/>
    <dgm:cxn modelId="{6269CDD8-C22B-416A-B8FC-6B0E224F346A}" type="presOf" srcId="{74252598-A790-46B4-9046-AFC24902840A}" destId="{2F2F74E9-BED3-4D65-87E5-F586A1AFAD45}" srcOrd="0" destOrd="0" presId="urn:microsoft.com/office/officeart/2018/2/layout/IconVerticalSolidList"/>
    <dgm:cxn modelId="{DADAB080-5CB7-490B-BBF3-10A0877E4A15}" type="presParOf" srcId="{4BFC6317-614F-4752-97F9-634CAD2B2C0B}" destId="{BF8C0157-EFDC-40FA-8707-DD81D4B876A5}" srcOrd="0" destOrd="0" presId="urn:microsoft.com/office/officeart/2018/2/layout/IconVerticalSolidList"/>
    <dgm:cxn modelId="{2E746120-65DB-48E4-AA35-D1A7D5EC1E5D}" type="presParOf" srcId="{BF8C0157-EFDC-40FA-8707-DD81D4B876A5}" destId="{9AC5B16B-C327-46B3-8225-4001FD2E7935}" srcOrd="0" destOrd="0" presId="urn:microsoft.com/office/officeart/2018/2/layout/IconVerticalSolidList"/>
    <dgm:cxn modelId="{666FC491-EFAB-429A-9A9F-4881B657FA6C}" type="presParOf" srcId="{BF8C0157-EFDC-40FA-8707-DD81D4B876A5}" destId="{7408F5D6-CC4D-4286-BA39-85D369006B7F}" srcOrd="1" destOrd="0" presId="urn:microsoft.com/office/officeart/2018/2/layout/IconVerticalSolidList"/>
    <dgm:cxn modelId="{516337C3-5C1E-4826-9B90-F0B6B81DA76B}" type="presParOf" srcId="{BF8C0157-EFDC-40FA-8707-DD81D4B876A5}" destId="{23740C32-FC02-452C-95B8-BD7EDF1BA5A8}" srcOrd="2" destOrd="0" presId="urn:microsoft.com/office/officeart/2018/2/layout/IconVerticalSolidList"/>
    <dgm:cxn modelId="{EEBAAEAE-1631-480D-B05A-E7DF40B20A87}" type="presParOf" srcId="{BF8C0157-EFDC-40FA-8707-DD81D4B876A5}" destId="{2F2F74E9-BED3-4D65-87E5-F586A1AFAD45}" srcOrd="3" destOrd="0" presId="urn:microsoft.com/office/officeart/2018/2/layout/IconVerticalSolidList"/>
    <dgm:cxn modelId="{5FE89FEF-7855-461A-9345-8B58E30023CD}" type="presParOf" srcId="{4BFC6317-614F-4752-97F9-634CAD2B2C0B}" destId="{820B9A1D-FEDF-4D01-934E-3C16A7159058}" srcOrd="1" destOrd="0" presId="urn:microsoft.com/office/officeart/2018/2/layout/IconVerticalSolidList"/>
    <dgm:cxn modelId="{23A90072-72EE-492E-8076-B1B55EF3BA6D}" type="presParOf" srcId="{4BFC6317-614F-4752-97F9-634CAD2B2C0B}" destId="{97BA1F21-94C1-4B83-BB15-0BC587DEC18F}" srcOrd="2" destOrd="0" presId="urn:microsoft.com/office/officeart/2018/2/layout/IconVerticalSolidList"/>
    <dgm:cxn modelId="{E94FAB80-DD09-4CCD-965D-D4D95E11147F}" type="presParOf" srcId="{97BA1F21-94C1-4B83-BB15-0BC587DEC18F}" destId="{C2FE5E9F-BDE2-43C8-BD6C-6A3D730F907B}" srcOrd="0" destOrd="0" presId="urn:microsoft.com/office/officeart/2018/2/layout/IconVerticalSolidList"/>
    <dgm:cxn modelId="{03FEF68A-7C4D-4FAA-AC65-AC1CAA23BD86}" type="presParOf" srcId="{97BA1F21-94C1-4B83-BB15-0BC587DEC18F}" destId="{89979F4D-3271-474C-86CF-3A79A189BA73}" srcOrd="1" destOrd="0" presId="urn:microsoft.com/office/officeart/2018/2/layout/IconVerticalSolidList"/>
    <dgm:cxn modelId="{2B28CE58-D8C9-4A96-B3B8-BE7F634196F4}" type="presParOf" srcId="{97BA1F21-94C1-4B83-BB15-0BC587DEC18F}" destId="{CE048EE2-3FAB-4B15-B1D8-4A9DB249105F}" srcOrd="2" destOrd="0" presId="urn:microsoft.com/office/officeart/2018/2/layout/IconVerticalSolidList"/>
    <dgm:cxn modelId="{83B3B120-48F4-476F-A45B-6DD9BE47FDFD}" type="presParOf" srcId="{97BA1F21-94C1-4B83-BB15-0BC587DEC18F}" destId="{7C41ED68-FA8E-46DA-B59D-9D2BA80861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91BE0-F4C2-4291-99A3-3696E4EDDF52}">
      <dsp:nvSpPr>
        <dsp:cNvPr id="0" name=""/>
        <dsp:cNvSpPr/>
      </dsp:nvSpPr>
      <dsp:spPr>
        <a:xfrm>
          <a:off x="2946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BC9CE-DEDC-47AA-8E16-82C7243A49E1}">
      <dsp:nvSpPr>
        <dsp:cNvPr id="0" name=""/>
        <dsp:cNvSpPr/>
      </dsp:nvSpPr>
      <dsp:spPr>
        <a:xfrm>
          <a:off x="236726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/>
            <a:t>​Methodology</a:t>
          </a:r>
          <a:r>
            <a:rPr lang="en-US" sz="2600" b="0" i="0" kern="1200"/>
            <a:t>​</a:t>
          </a:r>
          <a:endParaRPr lang="en-US" sz="2600" kern="1200"/>
        </a:p>
      </dsp:txBody>
      <dsp:txXfrm>
        <a:off x="275858" y="1375193"/>
        <a:ext cx="2025748" cy="1257784"/>
      </dsp:txXfrm>
    </dsp:sp>
    <dsp:sp modelId="{09784CBF-ABF0-49D2-9A07-FC9627502431}">
      <dsp:nvSpPr>
        <dsp:cNvPr id="0" name=""/>
        <dsp:cNvSpPr/>
      </dsp:nvSpPr>
      <dsp:spPr>
        <a:xfrm>
          <a:off x="2574518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4F771-54A8-4062-A2A3-829FE15E11E6}">
      <dsp:nvSpPr>
        <dsp:cNvPr id="0" name=""/>
        <dsp:cNvSpPr/>
      </dsp:nvSpPr>
      <dsp:spPr>
        <a:xfrm>
          <a:off x="2808297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/>
            <a:t>Results</a:t>
          </a:r>
          <a:r>
            <a:rPr lang="en-US" sz="2600" b="0" i="0" kern="1200"/>
            <a:t>​</a:t>
          </a:r>
          <a:endParaRPr lang="en-US" sz="2600" kern="1200"/>
        </a:p>
      </dsp:txBody>
      <dsp:txXfrm>
        <a:off x="2847429" y="1375193"/>
        <a:ext cx="2025748" cy="1257784"/>
      </dsp:txXfrm>
    </dsp:sp>
    <dsp:sp modelId="{457FFAE0-20FE-420B-AE0D-05D22BCDB2B2}">
      <dsp:nvSpPr>
        <dsp:cNvPr id="0" name=""/>
        <dsp:cNvSpPr/>
      </dsp:nvSpPr>
      <dsp:spPr>
        <a:xfrm>
          <a:off x="5146089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D08C5-EF5D-4531-BF35-8596FA56A9C0}">
      <dsp:nvSpPr>
        <dsp:cNvPr id="0" name=""/>
        <dsp:cNvSpPr/>
      </dsp:nvSpPr>
      <dsp:spPr>
        <a:xfrm>
          <a:off x="5379868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/>
            <a:t>Limitations</a:t>
          </a:r>
          <a:r>
            <a:rPr lang="en-US" sz="2600" b="0" i="0" kern="1200"/>
            <a:t>​</a:t>
          </a:r>
          <a:endParaRPr lang="en-US" sz="2600" kern="1200"/>
        </a:p>
      </dsp:txBody>
      <dsp:txXfrm>
        <a:off x="5419000" y="1375193"/>
        <a:ext cx="2025748" cy="1257784"/>
      </dsp:txXfrm>
    </dsp:sp>
    <dsp:sp modelId="{5D31EC19-9180-464B-9DBE-1528219D1210}">
      <dsp:nvSpPr>
        <dsp:cNvPr id="0" name=""/>
        <dsp:cNvSpPr/>
      </dsp:nvSpPr>
      <dsp:spPr>
        <a:xfrm>
          <a:off x="7717661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9F2A5-7C45-4A10-9FC0-365BE7CEBBE9}">
      <dsp:nvSpPr>
        <dsp:cNvPr id="0" name=""/>
        <dsp:cNvSpPr/>
      </dsp:nvSpPr>
      <dsp:spPr>
        <a:xfrm>
          <a:off x="7951440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/>
            <a:t>Future </a:t>
          </a:r>
          <a:r>
            <a:rPr lang="en-GB" sz="2600" kern="1200">
              <a:latin typeface="Calibri Light" panose="020F0302020204030204"/>
            </a:rPr>
            <a:t>Work</a:t>
          </a:r>
          <a:endParaRPr lang="en-US" sz="2600" kern="1200"/>
        </a:p>
      </dsp:txBody>
      <dsp:txXfrm>
        <a:off x="7990572" y="1375193"/>
        <a:ext cx="2025748" cy="12577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A28F6-B860-4449-9C7B-0710AEB99A8F}">
      <dsp:nvSpPr>
        <dsp:cNvPr id="0" name=""/>
        <dsp:cNvSpPr/>
      </dsp:nvSpPr>
      <dsp:spPr>
        <a:xfrm>
          <a:off x="2011680" y="1257"/>
          <a:ext cx="8046720" cy="12887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129" tIns="327338" rIns="156129" bIns="32733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Formulate function to convert gross to net income​</a:t>
          </a:r>
          <a:endParaRPr lang="en-US" sz="2000" kern="1200" dirty="0"/>
        </a:p>
      </dsp:txBody>
      <dsp:txXfrm>
        <a:off x="2011680" y="1257"/>
        <a:ext cx="8046720" cy="1288732"/>
      </dsp:txXfrm>
    </dsp:sp>
    <dsp:sp modelId="{FE2985D2-FF29-400B-9B99-44ABEAAFD589}">
      <dsp:nvSpPr>
        <dsp:cNvPr id="0" name=""/>
        <dsp:cNvSpPr/>
      </dsp:nvSpPr>
      <dsp:spPr>
        <a:xfrm>
          <a:off x="0" y="1257"/>
          <a:ext cx="2011680" cy="12887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451" tIns="127298" rIns="106451" bIns="12729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Formulate</a:t>
          </a:r>
        </a:p>
      </dsp:txBody>
      <dsp:txXfrm>
        <a:off x="0" y="1257"/>
        <a:ext cx="2011680" cy="1288732"/>
      </dsp:txXfrm>
    </dsp:sp>
    <dsp:sp modelId="{C6C086E5-943E-4FE8-A1E5-32898D0BBBE0}">
      <dsp:nvSpPr>
        <dsp:cNvPr id="0" name=""/>
        <dsp:cNvSpPr/>
      </dsp:nvSpPr>
      <dsp:spPr>
        <a:xfrm>
          <a:off x="2011680" y="1367313"/>
          <a:ext cx="8046720" cy="12887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129" tIns="327338" rIns="156129" bIns="327338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Determine the bracket for net income​</a:t>
          </a:r>
          <a:endParaRPr lang="en-US" sz="20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Upper Gross is created from combining tax threshold and insurance threshold ​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Upper Net = Upper Gross - Income Tax - National Insurance - Personal Allowance Taper</a:t>
          </a:r>
        </a:p>
      </dsp:txBody>
      <dsp:txXfrm>
        <a:off x="2011680" y="1367313"/>
        <a:ext cx="8046720" cy="1288732"/>
      </dsp:txXfrm>
    </dsp:sp>
    <dsp:sp modelId="{461F8608-64AB-47BD-BEA0-724CAB8971CE}">
      <dsp:nvSpPr>
        <dsp:cNvPr id="0" name=""/>
        <dsp:cNvSpPr/>
      </dsp:nvSpPr>
      <dsp:spPr>
        <a:xfrm>
          <a:off x="0" y="1367313"/>
          <a:ext cx="2011680" cy="12887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451" tIns="127298" rIns="106451" bIns="12729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Determine</a:t>
          </a:r>
        </a:p>
      </dsp:txBody>
      <dsp:txXfrm>
        <a:off x="0" y="1367313"/>
        <a:ext cx="2011680" cy="1288732"/>
      </dsp:txXfrm>
    </dsp:sp>
    <dsp:sp modelId="{7131846C-F518-495C-853D-FDAB5FCD0A0A}">
      <dsp:nvSpPr>
        <dsp:cNvPr id="0" name=""/>
        <dsp:cNvSpPr/>
      </dsp:nvSpPr>
      <dsp:spPr>
        <a:xfrm>
          <a:off x="2011680" y="2733370"/>
          <a:ext cx="8046720" cy="12887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129" tIns="327338" rIns="156129" bIns="327338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Set up formula to convert net to gross by reversing the formula from gross to net</a:t>
          </a:r>
          <a:endParaRPr lang="en-US" sz="16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Gross to Net​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Net to Gross​</a:t>
          </a:r>
          <a:endParaRPr lang="en-US" sz="1700" kern="1200" dirty="0"/>
        </a:p>
      </dsp:txBody>
      <dsp:txXfrm>
        <a:off x="2011680" y="2733370"/>
        <a:ext cx="8046720" cy="1288732"/>
      </dsp:txXfrm>
    </dsp:sp>
    <dsp:sp modelId="{CE702322-D15B-4306-82C3-7B12EF54A891}">
      <dsp:nvSpPr>
        <dsp:cNvPr id="0" name=""/>
        <dsp:cNvSpPr/>
      </dsp:nvSpPr>
      <dsp:spPr>
        <a:xfrm>
          <a:off x="0" y="2733370"/>
          <a:ext cx="2011680" cy="12887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451" tIns="127298" rIns="106451" bIns="12729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Set up</a:t>
          </a:r>
        </a:p>
      </dsp:txBody>
      <dsp:txXfrm>
        <a:off x="0" y="2733370"/>
        <a:ext cx="2011680" cy="1288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5B16B-C327-46B3-8225-4001FD2E7935}">
      <dsp:nvSpPr>
        <dsp:cNvPr id="0" name=""/>
        <dsp:cNvSpPr/>
      </dsp:nvSpPr>
      <dsp:spPr>
        <a:xfrm>
          <a:off x="0" y="615237"/>
          <a:ext cx="10058399" cy="11358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8F5D6-CC4D-4286-BA39-85D369006B7F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F74E9-BED3-4D65-87E5-F586A1AFAD45}">
      <dsp:nvSpPr>
        <dsp:cNvPr id="0" name=""/>
        <dsp:cNvSpPr/>
      </dsp:nvSpPr>
      <dsp:spPr>
        <a:xfrm>
          <a:off x="1311876" y="615237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Utilise clustering machine learning algorithms on transactions data to foster the identification of distinct groups individuals in the dataset</a:t>
          </a:r>
          <a:r>
            <a:rPr lang="en-US" sz="1900" kern="1200">
              <a:latin typeface="Calibri Light" panose="020F0302020204030204"/>
            </a:rPr>
            <a:t>.</a:t>
          </a:r>
          <a:endParaRPr lang="en-US" sz="1900" kern="1200"/>
        </a:p>
      </dsp:txBody>
      <dsp:txXfrm>
        <a:off x="1311876" y="615237"/>
        <a:ext cx="8746523" cy="1135824"/>
      </dsp:txXfrm>
    </dsp:sp>
    <dsp:sp modelId="{C2FE5E9F-BDE2-43C8-BD6C-6A3D730F907B}">
      <dsp:nvSpPr>
        <dsp:cNvPr id="0" name=""/>
        <dsp:cNvSpPr/>
      </dsp:nvSpPr>
      <dsp:spPr>
        <a:xfrm>
          <a:off x="0" y="2035018"/>
          <a:ext cx="10058399" cy="11358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79F4D-3271-474C-86CF-3A79A189BA73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1ED68-FA8E-46DA-B59D-9D2BA808616C}">
      <dsp:nvSpPr>
        <dsp:cNvPr id="0" name=""/>
        <dsp:cNvSpPr/>
      </dsp:nvSpPr>
      <dsp:spPr>
        <a:xfrm>
          <a:off x="1311876" y="2035018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Develop a more robust and reusable solution that makes use of ML linear regression techniques to understand the underlying patterns in the data and make more accurate predictions using intricate features</a:t>
          </a:r>
          <a:r>
            <a:rPr lang="en-US" sz="1900" kern="1200">
              <a:latin typeface="Calibri Light" panose="020F0302020204030204"/>
            </a:rPr>
            <a:t>.</a:t>
          </a:r>
          <a:endParaRPr lang="en-US" sz="1900" kern="1200"/>
        </a:p>
      </dsp:txBody>
      <dsp:txXfrm>
        <a:off x="1311876" y="2035018"/>
        <a:ext cx="8746523" cy="1135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2400-3D30-4DEB-AA29-AC411AD177E6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4908-AF10-4621-8E2F-9B0D55D8D7F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8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2400-3D30-4DEB-AA29-AC411AD177E6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4908-AF10-4621-8E2F-9B0D55D8D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95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2400-3D30-4DEB-AA29-AC411AD177E6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4908-AF10-4621-8E2F-9B0D55D8D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724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 rtlCol="0"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43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2400-3D30-4DEB-AA29-AC411AD177E6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4908-AF10-4621-8E2F-9B0D55D8D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9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2400-3D30-4DEB-AA29-AC411AD177E6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4908-AF10-4621-8E2F-9B0D55D8D7F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25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2400-3D30-4DEB-AA29-AC411AD177E6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4908-AF10-4621-8E2F-9B0D55D8D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56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2400-3D30-4DEB-AA29-AC411AD177E6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4908-AF10-4621-8E2F-9B0D55D8D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08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2400-3D30-4DEB-AA29-AC411AD177E6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4908-AF10-4621-8E2F-9B0D55D8D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3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2400-3D30-4DEB-AA29-AC411AD177E6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4908-AF10-4621-8E2F-9B0D55D8D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77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CF2400-3D30-4DEB-AA29-AC411AD177E6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8D4908-AF10-4621-8E2F-9B0D55D8D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41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2400-3D30-4DEB-AA29-AC411AD177E6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4908-AF10-4621-8E2F-9B0D55D8D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70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9Slide.vn - 2019">
            <a:extLst>
              <a:ext uri="{FF2B5EF4-FFF2-40B4-BE49-F238E27FC236}">
                <a16:creationId xmlns:a16="http://schemas.microsoft.com/office/drawing/2014/main" id="{7CE07F2C-2869-E68B-1D17-2FD81AB532D7}"/>
              </a:ext>
            </a:extLst>
          </p:cNvPr>
          <p:cNvSpPr txBox="1"/>
          <p:nvPr userDrawn="1"/>
        </p:nvSpPr>
        <p:spPr>
          <a:xfrm>
            <a:off x="0" y="-16046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CF2400-3D30-4DEB-AA29-AC411AD177E6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8D4908-AF10-4621-8E2F-9B0D55D8D7F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62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2738F-DC28-0AF2-76F6-D8280A92C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7"/>
            <a:ext cx="3401961" cy="3686015"/>
          </a:xfrm>
        </p:spPr>
        <p:txBody>
          <a:bodyPr>
            <a:normAutofit/>
          </a:bodyPr>
          <a:lstStyle/>
          <a:p>
            <a:br>
              <a:rPr lang="en-US" sz="2600" b="0" dirty="0">
                <a:effectLst/>
                <a:latin typeface="+mn-lt"/>
              </a:rPr>
            </a:br>
            <a:br>
              <a:rPr lang="en-US" sz="2600" b="0" dirty="0">
                <a:effectLst/>
                <a:latin typeface="+mn-lt"/>
              </a:rPr>
            </a:br>
            <a:br>
              <a:rPr lang="en-US" sz="2600" b="0" dirty="0">
                <a:effectLst/>
                <a:latin typeface="+mn-lt"/>
              </a:rPr>
            </a:br>
            <a:br>
              <a:rPr lang="en-US" sz="2600" b="0" u="none" strike="noStrike" cap="all" dirty="0">
                <a:effectLst/>
                <a:latin typeface="+mn-lt"/>
              </a:rPr>
            </a:br>
            <a:r>
              <a:rPr lang="en-US" sz="2600" b="0" u="none" strike="noStrike" cap="all" dirty="0">
                <a:effectLst/>
                <a:latin typeface="+mn-lt"/>
              </a:rPr>
              <a:t>CASE STUDY 3: GROSS ANNUAL INCOME ESTIMATION</a:t>
            </a:r>
            <a:r>
              <a:rPr lang="en-US" sz="2600" b="0" dirty="0">
                <a:effectLst/>
                <a:latin typeface="+mn-lt"/>
              </a:rPr>
              <a:t>​</a:t>
            </a:r>
            <a:endParaRPr lang="en-IN" sz="26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386DC-C931-C905-F5E5-BAFBDEFAA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3192" y="4445324"/>
            <a:ext cx="3716611" cy="1248913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 fontAlgn="base"/>
            <a:r>
              <a:rPr lang="en-US" sz="12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/>
                <a:cs typeface="Arial"/>
              </a:rPr>
              <a:t>MS984: Data Analytics in Practice | </a:t>
            </a:r>
            <a:r>
              <a:rPr lang="en-GB" sz="1200" b="0" i="0" u="none" strike="noStrik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/>
                <a:cs typeface="Arial"/>
              </a:rPr>
              <a:t>Group 4</a:t>
            </a:r>
            <a:r>
              <a:rPr lang="en-US" sz="12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/>
                <a:cs typeface="Arial"/>
              </a:rPr>
              <a:t>​</a:t>
            </a:r>
          </a:p>
          <a:p>
            <a:pPr fontAlgn="base"/>
            <a:r>
              <a:rPr lang="en-GB" sz="1200" b="0" i="0" u="none" strike="noStrik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/>
                <a:cs typeface="Arial"/>
              </a:rPr>
              <a:t>Le Phuong Linh</a:t>
            </a:r>
            <a:r>
              <a:rPr lang="en-GB" sz="12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Arial"/>
              </a:rPr>
              <a:t> </a:t>
            </a:r>
            <a:r>
              <a:rPr lang="en-GB" sz="1200" u="none" strike="noStrike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Arial"/>
              </a:rPr>
              <a:t> |</a:t>
            </a:r>
            <a:r>
              <a:rPr lang="en-GB" sz="12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Arial"/>
              </a:rPr>
              <a:t> </a:t>
            </a:r>
            <a:r>
              <a:rPr lang="en-GB" sz="1200" u="none" strike="noStrike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Arial"/>
              </a:rPr>
              <a:t> </a:t>
            </a:r>
            <a:r>
              <a:rPr lang="en-GB" sz="1200" b="0" i="0" u="none" strike="noStrik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/>
                <a:cs typeface="Arial"/>
              </a:rPr>
              <a:t>Shrishti Sridhar Manja</a:t>
            </a:r>
            <a:r>
              <a:rPr lang="en-GB" sz="1200" u="none" strike="noStrike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Arial"/>
              </a:rPr>
              <a:t> |</a:t>
            </a:r>
            <a:r>
              <a:rPr lang="en-GB" sz="1200" b="0" i="0" u="none" strike="noStrike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/>
                <a:cs typeface="Arial"/>
              </a:rPr>
              <a:t>Hrutuja</a:t>
            </a:r>
            <a:r>
              <a:rPr lang="en-GB" sz="1200" b="0" i="0" u="none" strike="noStrik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/>
                <a:cs typeface="Arial"/>
              </a:rPr>
              <a:t> Mangesh Patkar |</a:t>
            </a:r>
            <a:r>
              <a:rPr lang="en-GB" sz="12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Arial"/>
              </a:rPr>
              <a:t> </a:t>
            </a:r>
            <a:r>
              <a:rPr lang="en-GB" sz="1200" b="0" i="0" u="none" strike="noStrik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/>
                <a:cs typeface="Arial"/>
              </a:rPr>
              <a:t>Blaise Marvin </a:t>
            </a:r>
            <a:r>
              <a:rPr lang="en-GB" sz="1200" b="0" i="0" u="none" strike="noStrike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/>
                <a:cs typeface="Arial"/>
              </a:rPr>
              <a:t>Rusoke</a:t>
            </a:r>
            <a:r>
              <a:rPr lang="en-GB" sz="1200" u="none" strike="noStrike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Arial"/>
              </a:rPr>
              <a:t> | </a:t>
            </a:r>
            <a:r>
              <a:rPr lang="en-GB" sz="1200" b="0" i="0" u="none" strike="noStrike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/>
                <a:cs typeface="Arial"/>
              </a:rPr>
              <a:t>Liyi</a:t>
            </a:r>
            <a:r>
              <a:rPr lang="en-GB" sz="1200" b="0" i="0" u="none" strike="noStrik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/>
                <a:cs typeface="Arial"/>
              </a:rPr>
              <a:t> Tan</a:t>
            </a:r>
            <a:r>
              <a:rPr lang="en-GB" sz="12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/>
                <a:cs typeface="Arial"/>
              </a:rPr>
              <a:t>​</a:t>
            </a:r>
          </a:p>
          <a:p>
            <a:pPr rtl="0" fontAlgn="base"/>
            <a:endParaRPr lang="en-GB" sz="1100" b="0" i="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endParaRPr lang="en-I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4" name="Picture 2" descr="Branding | University of Strathclyde">
            <a:extLst>
              <a:ext uri="{FF2B5EF4-FFF2-40B4-BE49-F238E27FC236}">
                <a16:creationId xmlns:a16="http://schemas.microsoft.com/office/drawing/2014/main" id="{7950B5A9-B920-CA10-0101-0680DB09A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6563" y="3085004"/>
            <a:ext cx="5033584" cy="251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7274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36A9-15D1-F16A-2710-2AE4C617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>
                <a:latin typeface="+mn-lt"/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853934-43D1-C2A9-19D0-58B720E4B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042557"/>
              </p:ext>
            </p:extLst>
          </p:nvPr>
        </p:nvGraphicFramePr>
        <p:xfrm>
          <a:off x="1118130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748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36A9-15D1-F16A-2710-2AE4C617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METHODOLOGY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B9ECA0-CE20-C7E8-94BA-F68966274A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59416"/>
              </p:ext>
            </p:extLst>
          </p:nvPr>
        </p:nvGraphicFramePr>
        <p:xfrm>
          <a:off x="1097280" y="187748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782589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36A9-15D1-F16A-2710-2AE4C617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C1131-0E42-CA65-FBE1-E9D9D2226B06}"/>
              </a:ext>
            </a:extLst>
          </p:cNvPr>
          <p:cNvSpPr>
            <a:spLocks/>
          </p:cNvSpPr>
          <p:nvPr/>
        </p:nvSpPr>
        <p:spPr>
          <a:xfrm>
            <a:off x="1405514" y="1737360"/>
            <a:ext cx="9465200" cy="4147235"/>
          </a:xfrm>
          <a:prstGeom prst="rect">
            <a:avLst/>
          </a:prstGeom>
        </p:spPr>
        <p:txBody>
          <a:bodyPr/>
          <a:lstStyle/>
          <a:p>
            <a:pPr algn="ctr" defTabSz="429768" fontAlgn="base">
              <a:spcAft>
                <a:spcPts val="600"/>
              </a:spcAft>
            </a:pPr>
            <a:r>
              <a:rPr lang="en-US" sz="1692" b="1" kern="1200" dirty="0">
                <a:solidFill>
                  <a:srgbClr val="000000"/>
                </a:solidFill>
                <a:latin typeface="Univers Condensed Light" panose="020B0306020202040204" pitchFamily="34" charset="0"/>
                <a:ea typeface="+mn-ea"/>
                <a:cs typeface="+mn-cs"/>
              </a:rPr>
              <a:t>Overall margin error: 0.23%​</a:t>
            </a:r>
            <a:endParaRPr lang="en-US" sz="8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52E7A7-C943-6C50-6939-5A88B0F7F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98515"/>
            <a:ext cx="3779686" cy="276536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A4D6702-7CF2-E797-175E-4FA1E38F4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265" y="2153444"/>
            <a:ext cx="3639415" cy="271043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1919F576-1207-6F17-F99C-CF4759AEDB09}"/>
              </a:ext>
            </a:extLst>
          </p:cNvPr>
          <p:cNvSpPr txBox="1"/>
          <p:nvPr/>
        </p:nvSpPr>
        <p:spPr>
          <a:xfrm>
            <a:off x="1165248" y="4920927"/>
            <a:ext cx="3643749" cy="608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59536">
              <a:spcAft>
                <a:spcPts val="600"/>
              </a:spcAft>
            </a:pPr>
            <a:r>
              <a:rPr lang="en-US" sz="1650" b="1" kern="1200">
                <a:latin typeface="+mn-lt"/>
                <a:ea typeface="+mn-ea"/>
                <a:cs typeface="+mn-cs"/>
              </a:rPr>
              <a:t>ROU: Margin error: 0.26%</a:t>
            </a:r>
            <a:br>
              <a:rPr lang="en-US" sz="1650" b="1" kern="1200"/>
            </a:br>
            <a:r>
              <a:rPr lang="en-US" sz="1650" b="1" kern="1200"/>
              <a:t>More a</a:t>
            </a:r>
            <a:r>
              <a:rPr lang="en-US" sz="1650" b="1"/>
              <a:t>ccurate for</a:t>
            </a:r>
            <a:r>
              <a:rPr lang="en-US" sz="1650" b="1" kern="1200">
                <a:latin typeface="+mn-lt"/>
                <a:ea typeface="+mn-ea"/>
                <a:cs typeface="+mn-cs"/>
              </a:rPr>
              <a:t> gross below 100,000</a:t>
            </a:r>
            <a:endParaRPr lang="en-GB" sz="1650" b="1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6474BF9-809C-8322-92E4-D66544EECC6D}"/>
              </a:ext>
            </a:extLst>
          </p:cNvPr>
          <p:cNvSpPr txBox="1"/>
          <p:nvPr/>
        </p:nvSpPr>
        <p:spPr>
          <a:xfrm>
            <a:off x="7383005" y="4990468"/>
            <a:ext cx="3674023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59536">
              <a:spcAft>
                <a:spcPts val="600"/>
              </a:spcAft>
            </a:pPr>
            <a:r>
              <a:rPr lang="en-US" sz="1650" b="1" kern="1200" err="1">
                <a:latin typeface="+mn-lt"/>
                <a:ea typeface="+mn-ea"/>
                <a:cs typeface="+mn-cs"/>
              </a:rPr>
              <a:t>Sco</a:t>
            </a:r>
            <a:r>
              <a:rPr lang="en-US" sz="1650" b="1" kern="1200">
                <a:latin typeface="+mn-lt"/>
                <a:ea typeface="+mn-ea"/>
                <a:cs typeface="+mn-cs"/>
              </a:rPr>
              <a:t>: Margin error: 0.11%</a:t>
            </a:r>
            <a:br>
              <a:rPr lang="en-US" sz="1650" b="1" kern="1200"/>
            </a:br>
            <a:r>
              <a:rPr lang="en-US" sz="1650" b="1" kern="1200"/>
              <a:t>More a</a:t>
            </a:r>
            <a:r>
              <a:rPr lang="en-US" sz="1650" b="1"/>
              <a:t>ccurate for</a:t>
            </a:r>
            <a:r>
              <a:rPr lang="en-US" sz="1650" b="1" kern="1200">
                <a:latin typeface="+mn-lt"/>
                <a:ea typeface="+mn-ea"/>
                <a:cs typeface="+mn-cs"/>
              </a:rPr>
              <a:t> gross below 125,140</a:t>
            </a:r>
            <a:endParaRPr lang="en-GB" sz="1650" b="1"/>
          </a:p>
        </p:txBody>
      </p:sp>
    </p:spTree>
    <p:extLst>
      <p:ext uri="{BB962C8B-B14F-4D97-AF65-F5344CB8AC3E}">
        <p14:creationId xmlns:p14="http://schemas.microsoft.com/office/powerpoint/2010/main" val="33294221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BA4EA378-49C7-4674-A713-6300B718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LIMITATIONS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FB77E8-3E96-DF93-F4FD-676BF7669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180319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Char char="Ø"/>
            </a:pPr>
            <a:r>
              <a:rPr lang="en-US" sz="2200" b="1"/>
              <a:t>Updates in Tax Brackets can cause tedious work to update static math in the function.</a:t>
            </a:r>
            <a:endParaRPr lang="en-US" sz="2200" b="1">
              <a:cs typeface="Calibri"/>
            </a:endParaRPr>
          </a:p>
          <a:p>
            <a:pPr marL="0" indent="0">
              <a:lnSpc>
                <a:spcPct val="90000"/>
              </a:lnSpc>
            </a:pPr>
            <a:r>
              <a:rPr lang="en-US" sz="2200"/>
              <a:t>How to solve?   Using advance models that find trends from data through initial training.</a:t>
            </a:r>
            <a:endParaRPr lang="en-US" sz="2200">
              <a:cs typeface="Calibri"/>
            </a:endParaRPr>
          </a:p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Char char="Ø"/>
            </a:pPr>
            <a:r>
              <a:rPr lang="en-US" sz="2200" b="1"/>
              <a:t>Deductions -   pension payments ,student loans, dividend not considered.</a:t>
            </a:r>
            <a:endParaRPr lang="en-US" sz="2200" b="1">
              <a:cs typeface="Calibri"/>
            </a:endParaRPr>
          </a:p>
          <a:p>
            <a:pPr marL="0" indent="0">
              <a:lnSpc>
                <a:spcPct val="90000"/>
              </a:lnSpc>
            </a:pPr>
            <a:r>
              <a:rPr lang="en-US" sz="2200"/>
              <a:t>How to solve?  Utilizing richer data from individuals’ daily bank transactions over time </a:t>
            </a:r>
            <a:endParaRPr lang="en-US" sz="2200">
              <a:cs typeface="Calibri"/>
            </a:endParaRPr>
          </a:p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Char char="Ø"/>
            </a:pPr>
            <a:r>
              <a:rPr lang="en-US" sz="2200" b="1"/>
              <a:t>Unique sets of individuals such as Self-employed persons into consideration.</a:t>
            </a:r>
            <a:endParaRPr lang="en-US" sz="2200" b="1">
              <a:cs typeface="Calibri"/>
            </a:endParaRPr>
          </a:p>
          <a:p>
            <a:pPr marL="0" indent="0">
              <a:lnSpc>
                <a:spcPct val="90000"/>
              </a:lnSpc>
            </a:pPr>
            <a:r>
              <a:rPr lang="en-US" sz="2200"/>
              <a:t>How to solve? More attributes to consider while analyzing and training.</a:t>
            </a:r>
            <a:endParaRPr lang="en-US" sz="2200">
              <a:cs typeface="Calibri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C12C2-5182-41CE-A07D-11992CF6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CABF-07C6-4D28-9459-B48AE520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12CC964-A50B-4C29-B4E4-2C30BB34CCF3}" type="slidenum">
              <a:rPr lang="en-US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741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36A9-15D1-F16A-2710-2AE4C617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FUTURE WORK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FF79B03-4271-5A74-C426-7D3EEC0DB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772964"/>
              </p:ext>
            </p:extLst>
          </p:nvPr>
        </p:nvGraphicFramePr>
        <p:xfrm>
          <a:off x="1066800" y="1535960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674881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75D052AE-D8F0-C3CE-572A-4F734A29B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C1131-0E42-CA65-FBE1-E9D9D2226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0" indent="0" rtl="0" fontAlgn="base">
              <a:buNone/>
            </a:pPr>
            <a:r>
              <a:rPr lang="en-IN" b="0" i="0" u="none" strike="noStrike">
                <a:effectLst/>
                <a:latin typeface="Univers Condensed Light" panose="020B0306020202040204" pitchFamily="34" charset="0"/>
              </a:rPr>
              <a:t>Thank you, we’re happy to address your questions!</a:t>
            </a:r>
            <a:endParaRPr lang="en-GB" b="0" i="0"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4956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42</TotalTime>
  <Words>310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Univers Condensed Light</vt:lpstr>
      <vt:lpstr>Retrospect</vt:lpstr>
      <vt:lpstr>    CASE STUDY 3: GROSS ANNUAL INCOME ESTIMATION​</vt:lpstr>
      <vt:lpstr>AGENDA</vt:lpstr>
      <vt:lpstr>METHODOLOGY</vt:lpstr>
      <vt:lpstr>RESULTS</vt:lpstr>
      <vt:lpstr>LIMITATIONS</vt:lpstr>
      <vt:lpstr>FUTURE WORK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3: GROSS ANNUAL INCOME ESTIMATION</dc:title>
  <dc:subject>9Slide.vn</dc:subject>
  <dc:creator>ADMIN</dc:creator>
  <dc:description>9Slide.vn</dc:description>
  <cp:lastModifiedBy>Le Phuong Linh</cp:lastModifiedBy>
  <cp:revision>2</cp:revision>
  <dcterms:created xsi:type="dcterms:W3CDTF">2023-12-01T12:08:35Z</dcterms:created>
  <dcterms:modified xsi:type="dcterms:W3CDTF">2023-12-01T12:52:11Z</dcterms:modified>
  <cp:category>9Slide.vn</cp:category>
</cp:coreProperties>
</file>