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Stress and Deformation Report</a:t>
            </a:r>
          </a:p>
        </p:txBody>
      </p:sp>
      <p:pic>
        <p:nvPicPr>
          <p:cNvPr id="3" name="Picture 2" descr="D_51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2743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371600"/>
          <a:ext cx="3657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42900">
                <a:tc>
                  <a:txBody>
                    <a:bodyPr/>
                    <a:lstStyle/>
                    <a:p>
                      <a:pPr algn="ctr">
                        <a:defRPr b="1" sz="1200">
                          <a:solidFill>
                            <a:srgbClr val="000000"/>
                          </a:solidFill>
                        </a:defRPr>
                      </a:pPr>
                      <a:r>
                        <a:t>Features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200">
                          <a:solidFill>
                            <a:srgbClr val="000000"/>
                          </a:solidFill>
                        </a:defRPr>
                      </a:pPr>
                      <a:r>
                        <a:t>Values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Thickness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Diameter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Force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51000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Aluminum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Max Stress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13.56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Min Stress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329.98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Max Deformation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