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7982B-3F9D-47BA-BB33-6FAE531A39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D8EBDA-D0E2-4A0F-942D-F9AFC690AE31}">
      <dgm:prSet/>
      <dgm:spPr/>
      <dgm:t>
        <a:bodyPr/>
        <a:lstStyle/>
        <a:p>
          <a:r>
            <a:rPr lang="hr-HR"/>
            <a:t>Prikupiti podatke</a:t>
          </a:r>
          <a:endParaRPr lang="en-US"/>
        </a:p>
      </dgm:t>
    </dgm:pt>
    <dgm:pt modelId="{981F5E54-0AC6-499E-91FC-17DB54AE0290}" type="parTrans" cxnId="{29F1704A-7B12-486E-B3BD-12E9741314A9}">
      <dgm:prSet/>
      <dgm:spPr/>
      <dgm:t>
        <a:bodyPr/>
        <a:lstStyle/>
        <a:p>
          <a:endParaRPr lang="en-US"/>
        </a:p>
      </dgm:t>
    </dgm:pt>
    <dgm:pt modelId="{D7C70C32-486F-4549-8A78-D5754C8D73E1}" type="sibTrans" cxnId="{29F1704A-7B12-486E-B3BD-12E9741314A9}">
      <dgm:prSet/>
      <dgm:spPr/>
      <dgm:t>
        <a:bodyPr/>
        <a:lstStyle/>
        <a:p>
          <a:endParaRPr lang="en-US"/>
        </a:p>
      </dgm:t>
    </dgm:pt>
    <dgm:pt modelId="{7E92F3D8-8975-4139-BC8B-DA1B7FF9B14E}">
      <dgm:prSet/>
      <dgm:spPr/>
      <dgm:t>
        <a:bodyPr/>
        <a:lstStyle/>
        <a:p>
          <a:r>
            <a:rPr lang="hr-HR"/>
            <a:t>Priprema podataka</a:t>
          </a:r>
          <a:endParaRPr lang="en-US"/>
        </a:p>
      </dgm:t>
    </dgm:pt>
    <dgm:pt modelId="{8447620F-BA98-4F16-A0AC-F8710A7BC01C}" type="parTrans" cxnId="{A7621874-29FF-4B0D-B891-E45F4A71C7A0}">
      <dgm:prSet/>
      <dgm:spPr/>
      <dgm:t>
        <a:bodyPr/>
        <a:lstStyle/>
        <a:p>
          <a:endParaRPr lang="en-US"/>
        </a:p>
      </dgm:t>
    </dgm:pt>
    <dgm:pt modelId="{AA4FEC65-3032-4A24-8E42-D7695F152BFC}" type="sibTrans" cxnId="{A7621874-29FF-4B0D-B891-E45F4A71C7A0}">
      <dgm:prSet/>
      <dgm:spPr/>
      <dgm:t>
        <a:bodyPr/>
        <a:lstStyle/>
        <a:p>
          <a:endParaRPr lang="en-US"/>
        </a:p>
      </dgm:t>
    </dgm:pt>
    <dgm:pt modelId="{67F40001-7E70-44B4-9C01-E7C107AC77E8}">
      <dgm:prSet/>
      <dgm:spPr/>
      <dgm:t>
        <a:bodyPr/>
        <a:lstStyle/>
        <a:p>
          <a:r>
            <a:rPr lang="hr-HR"/>
            <a:t>Provesti testiranje i treniranje na različitim metodama</a:t>
          </a:r>
          <a:endParaRPr lang="en-US"/>
        </a:p>
      </dgm:t>
    </dgm:pt>
    <dgm:pt modelId="{D590BE31-A417-4639-BAFD-F41D758661B1}" type="parTrans" cxnId="{5D9F8151-8791-4C42-BA65-955235F4A6F1}">
      <dgm:prSet/>
      <dgm:spPr/>
      <dgm:t>
        <a:bodyPr/>
        <a:lstStyle/>
        <a:p>
          <a:endParaRPr lang="en-US"/>
        </a:p>
      </dgm:t>
    </dgm:pt>
    <dgm:pt modelId="{7FB2BF4D-540D-40C9-A43E-4EF4A472AD34}" type="sibTrans" cxnId="{5D9F8151-8791-4C42-BA65-955235F4A6F1}">
      <dgm:prSet/>
      <dgm:spPr/>
      <dgm:t>
        <a:bodyPr/>
        <a:lstStyle/>
        <a:p>
          <a:endParaRPr lang="en-US"/>
        </a:p>
      </dgm:t>
    </dgm:pt>
    <dgm:pt modelId="{34316603-9CB2-4F4B-A876-CEDBB3FCE7B7}">
      <dgm:prSet/>
      <dgm:spPr/>
      <dgm:t>
        <a:bodyPr/>
        <a:lstStyle/>
        <a:p>
          <a:r>
            <a:rPr lang="hr-HR"/>
            <a:t>Provesti testiranje i treniranje na novim podatcima</a:t>
          </a:r>
          <a:endParaRPr lang="en-US"/>
        </a:p>
      </dgm:t>
    </dgm:pt>
    <dgm:pt modelId="{19103AF7-6643-4398-96B8-AFF12C5B1E87}" type="parTrans" cxnId="{D4E17D1F-6FEB-41D7-B561-BB8003D584EF}">
      <dgm:prSet/>
      <dgm:spPr/>
      <dgm:t>
        <a:bodyPr/>
        <a:lstStyle/>
        <a:p>
          <a:endParaRPr lang="en-US"/>
        </a:p>
      </dgm:t>
    </dgm:pt>
    <dgm:pt modelId="{86FA4DAC-6E29-4057-BD52-29712C6D7D6C}" type="sibTrans" cxnId="{D4E17D1F-6FEB-41D7-B561-BB8003D584EF}">
      <dgm:prSet/>
      <dgm:spPr/>
      <dgm:t>
        <a:bodyPr/>
        <a:lstStyle/>
        <a:p>
          <a:endParaRPr lang="en-US"/>
        </a:p>
      </dgm:t>
    </dgm:pt>
    <dgm:pt modelId="{80A6B9B1-A099-4CFE-A184-85B61EDE3812}" type="pres">
      <dgm:prSet presAssocID="{3CF7982B-3F9D-47BA-BB33-6FAE531A39E2}" presName="linear" presStyleCnt="0">
        <dgm:presLayoutVars>
          <dgm:animLvl val="lvl"/>
          <dgm:resizeHandles val="exact"/>
        </dgm:presLayoutVars>
      </dgm:prSet>
      <dgm:spPr/>
    </dgm:pt>
    <dgm:pt modelId="{54B01D48-1FC0-499A-BFD9-8900929E9B75}" type="pres">
      <dgm:prSet presAssocID="{D6D8EBDA-D0E2-4A0F-942D-F9AFC690AE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3D586C-3170-4515-AB9E-50E5657B9DCB}" type="pres">
      <dgm:prSet presAssocID="{D7C70C32-486F-4549-8A78-D5754C8D73E1}" presName="spacer" presStyleCnt="0"/>
      <dgm:spPr/>
    </dgm:pt>
    <dgm:pt modelId="{F08FA4C5-21FC-4605-80FC-09BBEFE055E4}" type="pres">
      <dgm:prSet presAssocID="{7E92F3D8-8975-4139-BC8B-DA1B7FF9B1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9F465D-43A0-49D6-B9C3-53A5B68A40C4}" type="pres">
      <dgm:prSet presAssocID="{AA4FEC65-3032-4A24-8E42-D7695F152BFC}" presName="spacer" presStyleCnt="0"/>
      <dgm:spPr/>
    </dgm:pt>
    <dgm:pt modelId="{59825AAF-8944-4DE8-87D9-2531DDB99F1F}" type="pres">
      <dgm:prSet presAssocID="{67F40001-7E70-44B4-9C01-E7C107AC77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28D2FB-B350-40F3-A195-7AD20EE37083}" type="pres">
      <dgm:prSet presAssocID="{7FB2BF4D-540D-40C9-A43E-4EF4A472AD34}" presName="spacer" presStyleCnt="0"/>
      <dgm:spPr/>
    </dgm:pt>
    <dgm:pt modelId="{3B85755C-BE32-49B4-BA88-DE568064CBDF}" type="pres">
      <dgm:prSet presAssocID="{34316603-9CB2-4F4B-A876-CEDBB3FCE7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E17D1F-6FEB-41D7-B561-BB8003D584EF}" srcId="{3CF7982B-3F9D-47BA-BB33-6FAE531A39E2}" destId="{34316603-9CB2-4F4B-A876-CEDBB3FCE7B7}" srcOrd="3" destOrd="0" parTransId="{19103AF7-6643-4398-96B8-AFF12C5B1E87}" sibTransId="{86FA4DAC-6E29-4057-BD52-29712C6D7D6C}"/>
    <dgm:cxn modelId="{4ED60728-D968-4665-896D-8CA468F4C668}" type="presOf" srcId="{34316603-9CB2-4F4B-A876-CEDBB3FCE7B7}" destId="{3B85755C-BE32-49B4-BA88-DE568064CBDF}" srcOrd="0" destOrd="0" presId="urn:microsoft.com/office/officeart/2005/8/layout/vList2"/>
    <dgm:cxn modelId="{389A5B2A-BE76-4A2B-ACC7-AEC8D2AFE0A4}" type="presOf" srcId="{D6D8EBDA-D0E2-4A0F-942D-F9AFC690AE31}" destId="{54B01D48-1FC0-499A-BFD9-8900929E9B75}" srcOrd="0" destOrd="0" presId="urn:microsoft.com/office/officeart/2005/8/layout/vList2"/>
    <dgm:cxn modelId="{29F1704A-7B12-486E-B3BD-12E9741314A9}" srcId="{3CF7982B-3F9D-47BA-BB33-6FAE531A39E2}" destId="{D6D8EBDA-D0E2-4A0F-942D-F9AFC690AE31}" srcOrd="0" destOrd="0" parTransId="{981F5E54-0AC6-499E-91FC-17DB54AE0290}" sibTransId="{D7C70C32-486F-4549-8A78-D5754C8D73E1}"/>
    <dgm:cxn modelId="{5D9F8151-8791-4C42-BA65-955235F4A6F1}" srcId="{3CF7982B-3F9D-47BA-BB33-6FAE531A39E2}" destId="{67F40001-7E70-44B4-9C01-E7C107AC77E8}" srcOrd="2" destOrd="0" parTransId="{D590BE31-A417-4639-BAFD-F41D758661B1}" sibTransId="{7FB2BF4D-540D-40C9-A43E-4EF4A472AD34}"/>
    <dgm:cxn modelId="{A7621874-29FF-4B0D-B891-E45F4A71C7A0}" srcId="{3CF7982B-3F9D-47BA-BB33-6FAE531A39E2}" destId="{7E92F3D8-8975-4139-BC8B-DA1B7FF9B14E}" srcOrd="1" destOrd="0" parTransId="{8447620F-BA98-4F16-A0AC-F8710A7BC01C}" sibTransId="{AA4FEC65-3032-4A24-8E42-D7695F152BFC}"/>
    <dgm:cxn modelId="{29372A9B-2E35-487E-BCF3-A6E7B8F9E5C6}" type="presOf" srcId="{67F40001-7E70-44B4-9C01-E7C107AC77E8}" destId="{59825AAF-8944-4DE8-87D9-2531DDB99F1F}" srcOrd="0" destOrd="0" presId="urn:microsoft.com/office/officeart/2005/8/layout/vList2"/>
    <dgm:cxn modelId="{FF6BDFB5-3401-4955-8E31-552A03973F32}" type="presOf" srcId="{7E92F3D8-8975-4139-BC8B-DA1B7FF9B14E}" destId="{F08FA4C5-21FC-4605-80FC-09BBEFE055E4}" srcOrd="0" destOrd="0" presId="urn:microsoft.com/office/officeart/2005/8/layout/vList2"/>
    <dgm:cxn modelId="{014876D5-51D1-4350-962E-85393915B6BA}" type="presOf" srcId="{3CF7982B-3F9D-47BA-BB33-6FAE531A39E2}" destId="{80A6B9B1-A099-4CFE-A184-85B61EDE3812}" srcOrd="0" destOrd="0" presId="urn:microsoft.com/office/officeart/2005/8/layout/vList2"/>
    <dgm:cxn modelId="{31CA09F4-4F4D-40C3-837A-C718E51DE604}" type="presParOf" srcId="{80A6B9B1-A099-4CFE-A184-85B61EDE3812}" destId="{54B01D48-1FC0-499A-BFD9-8900929E9B75}" srcOrd="0" destOrd="0" presId="urn:microsoft.com/office/officeart/2005/8/layout/vList2"/>
    <dgm:cxn modelId="{84CA022E-45EB-4ED7-B313-3E3FB1C6E278}" type="presParOf" srcId="{80A6B9B1-A099-4CFE-A184-85B61EDE3812}" destId="{D83D586C-3170-4515-AB9E-50E5657B9DCB}" srcOrd="1" destOrd="0" presId="urn:microsoft.com/office/officeart/2005/8/layout/vList2"/>
    <dgm:cxn modelId="{D06F6747-DEEE-429E-B26E-921F29581516}" type="presParOf" srcId="{80A6B9B1-A099-4CFE-A184-85B61EDE3812}" destId="{F08FA4C5-21FC-4605-80FC-09BBEFE055E4}" srcOrd="2" destOrd="0" presId="urn:microsoft.com/office/officeart/2005/8/layout/vList2"/>
    <dgm:cxn modelId="{24978F34-00A3-4C55-8F57-CB6BFD1B6A60}" type="presParOf" srcId="{80A6B9B1-A099-4CFE-A184-85B61EDE3812}" destId="{EA9F465D-43A0-49D6-B9C3-53A5B68A40C4}" srcOrd="3" destOrd="0" presId="urn:microsoft.com/office/officeart/2005/8/layout/vList2"/>
    <dgm:cxn modelId="{844B7E9C-88F2-4121-9F7E-5EA6C6CBC751}" type="presParOf" srcId="{80A6B9B1-A099-4CFE-A184-85B61EDE3812}" destId="{59825AAF-8944-4DE8-87D9-2531DDB99F1F}" srcOrd="4" destOrd="0" presId="urn:microsoft.com/office/officeart/2005/8/layout/vList2"/>
    <dgm:cxn modelId="{BE33AF65-0951-446F-B401-FF4C9A4761C8}" type="presParOf" srcId="{80A6B9B1-A099-4CFE-A184-85B61EDE3812}" destId="{0A28D2FB-B350-40F3-A195-7AD20EE37083}" srcOrd="5" destOrd="0" presId="urn:microsoft.com/office/officeart/2005/8/layout/vList2"/>
    <dgm:cxn modelId="{7864CD54-E878-4498-9445-5047F8133BEC}" type="presParOf" srcId="{80A6B9B1-A099-4CFE-A184-85B61EDE3812}" destId="{3B85755C-BE32-49B4-BA88-DE568064CB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89256-9AB0-4CB8-95BC-965626004D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056A97-487F-463E-B8F6-D3D469E2DD64}">
      <dgm:prSet/>
      <dgm:spPr/>
      <dgm:t>
        <a:bodyPr/>
        <a:lstStyle/>
        <a:p>
          <a:r>
            <a:rPr lang="hr-HR"/>
            <a:t>Kaggle</a:t>
          </a:r>
          <a:endParaRPr lang="en-US"/>
        </a:p>
      </dgm:t>
    </dgm:pt>
    <dgm:pt modelId="{8A941411-FE78-427A-97E3-F9E90B841ECB}" type="parTrans" cxnId="{CF63E9B2-A415-49C8-A17E-33B0C9C0BCDF}">
      <dgm:prSet/>
      <dgm:spPr/>
      <dgm:t>
        <a:bodyPr/>
        <a:lstStyle/>
        <a:p>
          <a:endParaRPr lang="en-US"/>
        </a:p>
      </dgm:t>
    </dgm:pt>
    <dgm:pt modelId="{F8EE19CF-7487-4ECA-B172-7EEB61A2B0E0}" type="sibTrans" cxnId="{CF63E9B2-A415-49C8-A17E-33B0C9C0BCDF}">
      <dgm:prSet/>
      <dgm:spPr/>
      <dgm:t>
        <a:bodyPr/>
        <a:lstStyle/>
        <a:p>
          <a:endParaRPr lang="en-US"/>
        </a:p>
      </dgm:t>
    </dgm:pt>
    <dgm:pt modelId="{D66EC1B5-1F22-44FE-A67F-D1BDC69CD0DB}">
      <dgm:prSet/>
      <dgm:spPr/>
      <dgm:t>
        <a:bodyPr/>
        <a:lstStyle/>
        <a:p>
          <a:r>
            <a:rPr lang="hr-HR"/>
            <a:t>210 zvučnih primjera psa i mačke</a:t>
          </a:r>
          <a:endParaRPr lang="en-US"/>
        </a:p>
      </dgm:t>
    </dgm:pt>
    <dgm:pt modelId="{79040D87-5AFD-43EA-9D4E-B724A51F06CE}" type="parTrans" cxnId="{E321E338-FBEC-411D-9FEE-1E63CED646A3}">
      <dgm:prSet/>
      <dgm:spPr/>
      <dgm:t>
        <a:bodyPr/>
        <a:lstStyle/>
        <a:p>
          <a:endParaRPr lang="en-US"/>
        </a:p>
      </dgm:t>
    </dgm:pt>
    <dgm:pt modelId="{99D0706F-12F0-4A6E-B682-E9F5388E3EF0}" type="sibTrans" cxnId="{E321E338-FBEC-411D-9FEE-1E63CED646A3}">
      <dgm:prSet/>
      <dgm:spPr/>
      <dgm:t>
        <a:bodyPr/>
        <a:lstStyle/>
        <a:p>
          <a:endParaRPr lang="en-US"/>
        </a:p>
      </dgm:t>
    </dgm:pt>
    <dgm:pt modelId="{CC9070CF-5304-4AFB-BAE6-A06C0676891B}">
      <dgm:prSet/>
      <dgm:spPr/>
      <dgm:t>
        <a:bodyPr/>
        <a:lstStyle/>
        <a:p>
          <a:r>
            <a:rPr lang="hr-HR"/>
            <a:t>Novi zvučni primjeri psa i mačke sa Zenodo</a:t>
          </a:r>
          <a:endParaRPr lang="en-US"/>
        </a:p>
      </dgm:t>
    </dgm:pt>
    <dgm:pt modelId="{B3A3B516-3DC1-49C8-B218-1D1FB71D62FD}" type="parTrans" cxnId="{3756D575-B57D-4E48-B460-384CFB5435AD}">
      <dgm:prSet/>
      <dgm:spPr/>
      <dgm:t>
        <a:bodyPr/>
        <a:lstStyle/>
        <a:p>
          <a:endParaRPr lang="en-US"/>
        </a:p>
      </dgm:t>
    </dgm:pt>
    <dgm:pt modelId="{07D581CE-2CE8-435F-916E-427892E86741}" type="sibTrans" cxnId="{3756D575-B57D-4E48-B460-384CFB5435AD}">
      <dgm:prSet/>
      <dgm:spPr/>
      <dgm:t>
        <a:bodyPr/>
        <a:lstStyle/>
        <a:p>
          <a:endParaRPr lang="en-US"/>
        </a:p>
      </dgm:t>
    </dgm:pt>
    <dgm:pt modelId="{157C3F0E-6CED-46DA-BCAA-83D650A824F2}" type="pres">
      <dgm:prSet presAssocID="{B6389256-9AB0-4CB8-95BC-965626004D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6C6E85-D22E-4C8A-AE93-1CF09C8C1E37}" type="pres">
      <dgm:prSet presAssocID="{D3056A97-487F-463E-B8F6-D3D469E2DD64}" presName="hierRoot1" presStyleCnt="0"/>
      <dgm:spPr/>
    </dgm:pt>
    <dgm:pt modelId="{16B937CC-7C4E-46C3-9C8A-C84D82ADF9D6}" type="pres">
      <dgm:prSet presAssocID="{D3056A97-487F-463E-B8F6-D3D469E2DD64}" presName="composite" presStyleCnt="0"/>
      <dgm:spPr/>
    </dgm:pt>
    <dgm:pt modelId="{0C61EBE9-7615-495E-BD10-D9E418104441}" type="pres">
      <dgm:prSet presAssocID="{D3056A97-487F-463E-B8F6-D3D469E2DD64}" presName="background" presStyleLbl="node0" presStyleIdx="0" presStyleCnt="3"/>
      <dgm:spPr/>
    </dgm:pt>
    <dgm:pt modelId="{D8C59611-701B-42DF-B6D4-9DD5344B20BA}" type="pres">
      <dgm:prSet presAssocID="{D3056A97-487F-463E-B8F6-D3D469E2DD64}" presName="text" presStyleLbl="fgAcc0" presStyleIdx="0" presStyleCnt="3">
        <dgm:presLayoutVars>
          <dgm:chPref val="3"/>
        </dgm:presLayoutVars>
      </dgm:prSet>
      <dgm:spPr/>
    </dgm:pt>
    <dgm:pt modelId="{FB5DFC76-D412-4DCF-9C06-BA64D3793BD8}" type="pres">
      <dgm:prSet presAssocID="{D3056A97-487F-463E-B8F6-D3D469E2DD64}" presName="hierChild2" presStyleCnt="0"/>
      <dgm:spPr/>
    </dgm:pt>
    <dgm:pt modelId="{4AC1CEE2-59B0-4D7E-A205-8255F8D8E0D8}" type="pres">
      <dgm:prSet presAssocID="{D66EC1B5-1F22-44FE-A67F-D1BDC69CD0DB}" presName="hierRoot1" presStyleCnt="0"/>
      <dgm:spPr/>
    </dgm:pt>
    <dgm:pt modelId="{3A0E1812-4F1E-4562-9FBC-310548E03152}" type="pres">
      <dgm:prSet presAssocID="{D66EC1B5-1F22-44FE-A67F-D1BDC69CD0DB}" presName="composite" presStyleCnt="0"/>
      <dgm:spPr/>
    </dgm:pt>
    <dgm:pt modelId="{6F8B28A8-53F1-432A-8F96-95BA379B217C}" type="pres">
      <dgm:prSet presAssocID="{D66EC1B5-1F22-44FE-A67F-D1BDC69CD0DB}" presName="background" presStyleLbl="node0" presStyleIdx="1" presStyleCnt="3"/>
      <dgm:spPr/>
    </dgm:pt>
    <dgm:pt modelId="{C83E1AD3-7485-4619-B1E2-84732462CD86}" type="pres">
      <dgm:prSet presAssocID="{D66EC1B5-1F22-44FE-A67F-D1BDC69CD0DB}" presName="text" presStyleLbl="fgAcc0" presStyleIdx="1" presStyleCnt="3">
        <dgm:presLayoutVars>
          <dgm:chPref val="3"/>
        </dgm:presLayoutVars>
      </dgm:prSet>
      <dgm:spPr/>
    </dgm:pt>
    <dgm:pt modelId="{E98DDEC2-EA4D-4009-8ABC-CB19A1779F48}" type="pres">
      <dgm:prSet presAssocID="{D66EC1B5-1F22-44FE-A67F-D1BDC69CD0DB}" presName="hierChild2" presStyleCnt="0"/>
      <dgm:spPr/>
    </dgm:pt>
    <dgm:pt modelId="{87FD2A65-79BC-4E02-9DF8-34E12800E2BA}" type="pres">
      <dgm:prSet presAssocID="{CC9070CF-5304-4AFB-BAE6-A06C0676891B}" presName="hierRoot1" presStyleCnt="0"/>
      <dgm:spPr/>
    </dgm:pt>
    <dgm:pt modelId="{C1302919-0DF4-49B1-AE6D-F9B674728BCE}" type="pres">
      <dgm:prSet presAssocID="{CC9070CF-5304-4AFB-BAE6-A06C0676891B}" presName="composite" presStyleCnt="0"/>
      <dgm:spPr/>
    </dgm:pt>
    <dgm:pt modelId="{7A3AAC04-37B0-477A-B354-E239E7495ED4}" type="pres">
      <dgm:prSet presAssocID="{CC9070CF-5304-4AFB-BAE6-A06C0676891B}" presName="background" presStyleLbl="node0" presStyleIdx="2" presStyleCnt="3"/>
      <dgm:spPr/>
    </dgm:pt>
    <dgm:pt modelId="{67EE7981-ACAB-49AE-9160-B3D306255A3E}" type="pres">
      <dgm:prSet presAssocID="{CC9070CF-5304-4AFB-BAE6-A06C0676891B}" presName="text" presStyleLbl="fgAcc0" presStyleIdx="2" presStyleCnt="3">
        <dgm:presLayoutVars>
          <dgm:chPref val="3"/>
        </dgm:presLayoutVars>
      </dgm:prSet>
      <dgm:spPr/>
    </dgm:pt>
    <dgm:pt modelId="{88AA322C-D83C-483D-9A88-E16E9E4654FD}" type="pres">
      <dgm:prSet presAssocID="{CC9070CF-5304-4AFB-BAE6-A06C0676891B}" presName="hierChild2" presStyleCnt="0"/>
      <dgm:spPr/>
    </dgm:pt>
  </dgm:ptLst>
  <dgm:cxnLst>
    <dgm:cxn modelId="{23649B2C-0383-48A4-9FBA-6BAAB084946F}" type="presOf" srcId="{D3056A97-487F-463E-B8F6-D3D469E2DD64}" destId="{D8C59611-701B-42DF-B6D4-9DD5344B20BA}" srcOrd="0" destOrd="0" presId="urn:microsoft.com/office/officeart/2005/8/layout/hierarchy1"/>
    <dgm:cxn modelId="{D8A3532D-6C1F-4F77-81C9-3BE0BFB948DB}" type="presOf" srcId="{B6389256-9AB0-4CB8-95BC-965626004DE8}" destId="{157C3F0E-6CED-46DA-BCAA-83D650A824F2}" srcOrd="0" destOrd="0" presId="urn:microsoft.com/office/officeart/2005/8/layout/hierarchy1"/>
    <dgm:cxn modelId="{04E0F030-2806-41E9-8573-676905C41274}" type="presOf" srcId="{CC9070CF-5304-4AFB-BAE6-A06C0676891B}" destId="{67EE7981-ACAB-49AE-9160-B3D306255A3E}" srcOrd="0" destOrd="0" presId="urn:microsoft.com/office/officeart/2005/8/layout/hierarchy1"/>
    <dgm:cxn modelId="{0B34C636-41C6-48A9-89CA-CF5C33A5EA9E}" type="presOf" srcId="{D66EC1B5-1F22-44FE-A67F-D1BDC69CD0DB}" destId="{C83E1AD3-7485-4619-B1E2-84732462CD86}" srcOrd="0" destOrd="0" presId="urn:microsoft.com/office/officeart/2005/8/layout/hierarchy1"/>
    <dgm:cxn modelId="{E321E338-FBEC-411D-9FEE-1E63CED646A3}" srcId="{B6389256-9AB0-4CB8-95BC-965626004DE8}" destId="{D66EC1B5-1F22-44FE-A67F-D1BDC69CD0DB}" srcOrd="1" destOrd="0" parTransId="{79040D87-5AFD-43EA-9D4E-B724A51F06CE}" sibTransId="{99D0706F-12F0-4A6E-B682-E9F5388E3EF0}"/>
    <dgm:cxn modelId="{3756D575-B57D-4E48-B460-384CFB5435AD}" srcId="{B6389256-9AB0-4CB8-95BC-965626004DE8}" destId="{CC9070CF-5304-4AFB-BAE6-A06C0676891B}" srcOrd="2" destOrd="0" parTransId="{B3A3B516-3DC1-49C8-B218-1D1FB71D62FD}" sibTransId="{07D581CE-2CE8-435F-916E-427892E86741}"/>
    <dgm:cxn modelId="{CF63E9B2-A415-49C8-A17E-33B0C9C0BCDF}" srcId="{B6389256-9AB0-4CB8-95BC-965626004DE8}" destId="{D3056A97-487F-463E-B8F6-D3D469E2DD64}" srcOrd="0" destOrd="0" parTransId="{8A941411-FE78-427A-97E3-F9E90B841ECB}" sibTransId="{F8EE19CF-7487-4ECA-B172-7EEB61A2B0E0}"/>
    <dgm:cxn modelId="{986C4D96-B758-4963-8B45-F87BD20C540A}" type="presParOf" srcId="{157C3F0E-6CED-46DA-BCAA-83D650A824F2}" destId="{1F6C6E85-D22E-4C8A-AE93-1CF09C8C1E37}" srcOrd="0" destOrd="0" presId="urn:microsoft.com/office/officeart/2005/8/layout/hierarchy1"/>
    <dgm:cxn modelId="{E7AC18BD-F0BC-4758-872C-8EE0CB79A2E4}" type="presParOf" srcId="{1F6C6E85-D22E-4C8A-AE93-1CF09C8C1E37}" destId="{16B937CC-7C4E-46C3-9C8A-C84D82ADF9D6}" srcOrd="0" destOrd="0" presId="urn:microsoft.com/office/officeart/2005/8/layout/hierarchy1"/>
    <dgm:cxn modelId="{E5651FBA-C571-4C2A-BC4A-603E80C4A047}" type="presParOf" srcId="{16B937CC-7C4E-46C3-9C8A-C84D82ADF9D6}" destId="{0C61EBE9-7615-495E-BD10-D9E418104441}" srcOrd="0" destOrd="0" presId="urn:microsoft.com/office/officeart/2005/8/layout/hierarchy1"/>
    <dgm:cxn modelId="{EBEE12BC-357E-4259-9227-758278BC6187}" type="presParOf" srcId="{16B937CC-7C4E-46C3-9C8A-C84D82ADF9D6}" destId="{D8C59611-701B-42DF-B6D4-9DD5344B20BA}" srcOrd="1" destOrd="0" presId="urn:microsoft.com/office/officeart/2005/8/layout/hierarchy1"/>
    <dgm:cxn modelId="{71B70BC1-3562-4ACE-9CE5-90FC05EE21F3}" type="presParOf" srcId="{1F6C6E85-D22E-4C8A-AE93-1CF09C8C1E37}" destId="{FB5DFC76-D412-4DCF-9C06-BA64D3793BD8}" srcOrd="1" destOrd="0" presId="urn:microsoft.com/office/officeart/2005/8/layout/hierarchy1"/>
    <dgm:cxn modelId="{8BD4C1FA-2D6F-4AC4-A6E1-6D42AE0CD9DA}" type="presParOf" srcId="{157C3F0E-6CED-46DA-BCAA-83D650A824F2}" destId="{4AC1CEE2-59B0-4D7E-A205-8255F8D8E0D8}" srcOrd="1" destOrd="0" presId="urn:microsoft.com/office/officeart/2005/8/layout/hierarchy1"/>
    <dgm:cxn modelId="{05BE6CAA-FA3A-49D9-A6E9-95DE42C635C0}" type="presParOf" srcId="{4AC1CEE2-59B0-4D7E-A205-8255F8D8E0D8}" destId="{3A0E1812-4F1E-4562-9FBC-310548E03152}" srcOrd="0" destOrd="0" presId="urn:microsoft.com/office/officeart/2005/8/layout/hierarchy1"/>
    <dgm:cxn modelId="{7EE79004-5DED-4B85-8BAE-FBE08B5B14BD}" type="presParOf" srcId="{3A0E1812-4F1E-4562-9FBC-310548E03152}" destId="{6F8B28A8-53F1-432A-8F96-95BA379B217C}" srcOrd="0" destOrd="0" presId="urn:microsoft.com/office/officeart/2005/8/layout/hierarchy1"/>
    <dgm:cxn modelId="{45257975-EB40-4D8A-89A2-B0FBD17A1A6C}" type="presParOf" srcId="{3A0E1812-4F1E-4562-9FBC-310548E03152}" destId="{C83E1AD3-7485-4619-B1E2-84732462CD86}" srcOrd="1" destOrd="0" presId="urn:microsoft.com/office/officeart/2005/8/layout/hierarchy1"/>
    <dgm:cxn modelId="{CBD9FB94-853C-43D6-8DA1-9A7CDBF0729E}" type="presParOf" srcId="{4AC1CEE2-59B0-4D7E-A205-8255F8D8E0D8}" destId="{E98DDEC2-EA4D-4009-8ABC-CB19A1779F48}" srcOrd="1" destOrd="0" presId="urn:microsoft.com/office/officeart/2005/8/layout/hierarchy1"/>
    <dgm:cxn modelId="{335C1CE8-34CB-4888-8E85-4096DFA42C5F}" type="presParOf" srcId="{157C3F0E-6CED-46DA-BCAA-83D650A824F2}" destId="{87FD2A65-79BC-4E02-9DF8-34E12800E2BA}" srcOrd="2" destOrd="0" presId="urn:microsoft.com/office/officeart/2005/8/layout/hierarchy1"/>
    <dgm:cxn modelId="{2BDE97CB-6FBE-4B18-8D68-D978AED45D86}" type="presParOf" srcId="{87FD2A65-79BC-4E02-9DF8-34E12800E2BA}" destId="{C1302919-0DF4-49B1-AE6D-F9B674728BCE}" srcOrd="0" destOrd="0" presId="urn:microsoft.com/office/officeart/2005/8/layout/hierarchy1"/>
    <dgm:cxn modelId="{0D09CCD3-4CF7-441B-93BC-6B92FDEA726D}" type="presParOf" srcId="{C1302919-0DF4-49B1-AE6D-F9B674728BCE}" destId="{7A3AAC04-37B0-477A-B354-E239E7495ED4}" srcOrd="0" destOrd="0" presId="urn:microsoft.com/office/officeart/2005/8/layout/hierarchy1"/>
    <dgm:cxn modelId="{CF7E8FAC-58D5-41EE-8967-DB3F15FD39A6}" type="presParOf" srcId="{C1302919-0DF4-49B1-AE6D-F9B674728BCE}" destId="{67EE7981-ACAB-49AE-9160-B3D306255A3E}" srcOrd="1" destOrd="0" presId="urn:microsoft.com/office/officeart/2005/8/layout/hierarchy1"/>
    <dgm:cxn modelId="{101A540B-34E0-4D19-B1CA-45C3EE7B25B9}" type="presParOf" srcId="{87FD2A65-79BC-4E02-9DF8-34E12800E2BA}" destId="{88AA322C-D83C-483D-9A88-E16E9E4654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88F96-A712-4058-AA75-22AA2738E32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CE74D4-7104-479C-B5C6-7D0303482D77}">
      <dgm:prSet/>
      <dgm:spPr/>
      <dgm:t>
        <a:bodyPr/>
        <a:lstStyle/>
        <a:p>
          <a:r>
            <a:rPr lang="hr-HR"/>
            <a:t>Učitavanje datoteke</a:t>
          </a:r>
          <a:endParaRPr lang="en-US"/>
        </a:p>
      </dgm:t>
    </dgm:pt>
    <dgm:pt modelId="{02AF2694-2A96-43CC-B60F-3E078BA8FFE1}" type="parTrans" cxnId="{B0FE60BE-1F14-4BC3-B9B7-E51E0B3C5743}">
      <dgm:prSet/>
      <dgm:spPr/>
      <dgm:t>
        <a:bodyPr/>
        <a:lstStyle/>
        <a:p>
          <a:endParaRPr lang="en-US"/>
        </a:p>
      </dgm:t>
    </dgm:pt>
    <dgm:pt modelId="{35908E17-15FC-422D-8083-46FB564FA980}" type="sibTrans" cxnId="{B0FE60BE-1F14-4BC3-B9B7-E51E0B3C5743}">
      <dgm:prSet/>
      <dgm:spPr/>
      <dgm:t>
        <a:bodyPr/>
        <a:lstStyle/>
        <a:p>
          <a:endParaRPr lang="en-US"/>
        </a:p>
      </dgm:t>
    </dgm:pt>
    <dgm:pt modelId="{CB2399BD-01E8-46B2-8530-D35BACCAFAF2}">
      <dgm:prSet/>
      <dgm:spPr/>
      <dgm:t>
        <a:bodyPr/>
        <a:lstStyle/>
        <a:p>
          <a:r>
            <a:rPr lang="hr-HR"/>
            <a:t>Pretvaranje u labele</a:t>
          </a:r>
          <a:endParaRPr lang="en-US"/>
        </a:p>
      </dgm:t>
    </dgm:pt>
    <dgm:pt modelId="{D2D98517-442D-49D2-A151-BB1F9BF30319}" type="parTrans" cxnId="{ECA877DA-1A8D-4DF5-ACA7-2114BF9921C8}">
      <dgm:prSet/>
      <dgm:spPr/>
      <dgm:t>
        <a:bodyPr/>
        <a:lstStyle/>
        <a:p>
          <a:endParaRPr lang="en-US"/>
        </a:p>
      </dgm:t>
    </dgm:pt>
    <dgm:pt modelId="{2ED60A30-0116-4EA4-B26F-E121F1E950DA}" type="sibTrans" cxnId="{ECA877DA-1A8D-4DF5-ACA7-2114BF9921C8}">
      <dgm:prSet/>
      <dgm:spPr/>
      <dgm:t>
        <a:bodyPr/>
        <a:lstStyle/>
        <a:p>
          <a:endParaRPr lang="en-US"/>
        </a:p>
      </dgm:t>
    </dgm:pt>
    <dgm:pt modelId="{110B07D0-9A56-4993-9F35-49C576BB7B32}">
      <dgm:prSet/>
      <dgm:spPr/>
      <dgm:t>
        <a:bodyPr/>
        <a:lstStyle/>
        <a:p>
          <a:r>
            <a:rPr lang="hr-HR"/>
            <a:t>Stvaranje train_data i test_data</a:t>
          </a:r>
          <a:endParaRPr lang="en-US"/>
        </a:p>
      </dgm:t>
    </dgm:pt>
    <dgm:pt modelId="{0F7C53E6-CA9D-47CE-BD43-BB96984C9FBB}" type="parTrans" cxnId="{ACF83967-5DEB-4AD7-B2D0-DC4D1B02B9FB}">
      <dgm:prSet/>
      <dgm:spPr/>
      <dgm:t>
        <a:bodyPr/>
        <a:lstStyle/>
        <a:p>
          <a:endParaRPr lang="en-US"/>
        </a:p>
      </dgm:t>
    </dgm:pt>
    <dgm:pt modelId="{56633F70-7B22-4DC4-BAFC-9B8B9E775246}" type="sibTrans" cxnId="{ACF83967-5DEB-4AD7-B2D0-DC4D1B02B9FB}">
      <dgm:prSet/>
      <dgm:spPr/>
      <dgm:t>
        <a:bodyPr/>
        <a:lstStyle/>
        <a:p>
          <a:endParaRPr lang="en-US"/>
        </a:p>
      </dgm:t>
    </dgm:pt>
    <dgm:pt modelId="{09BE622D-1E89-462D-88CF-254DA833C526}">
      <dgm:prSet/>
      <dgm:spPr/>
      <dgm:t>
        <a:bodyPr/>
        <a:lstStyle/>
        <a:p>
          <a:r>
            <a:rPr lang="hr-HR"/>
            <a:t>Provođenje mfcc nad podatcima</a:t>
          </a:r>
          <a:endParaRPr lang="en-US"/>
        </a:p>
      </dgm:t>
    </dgm:pt>
    <dgm:pt modelId="{A8F441CA-DDC6-4ABD-B312-7738BA33B0E6}" type="parTrans" cxnId="{6041B50E-5276-4317-8276-5D8112D9D25B}">
      <dgm:prSet/>
      <dgm:spPr/>
      <dgm:t>
        <a:bodyPr/>
        <a:lstStyle/>
        <a:p>
          <a:endParaRPr lang="en-US"/>
        </a:p>
      </dgm:t>
    </dgm:pt>
    <dgm:pt modelId="{4DE5D686-28E2-4F8F-92F0-65029C9E6C0E}" type="sibTrans" cxnId="{6041B50E-5276-4317-8276-5D8112D9D25B}">
      <dgm:prSet/>
      <dgm:spPr/>
      <dgm:t>
        <a:bodyPr/>
        <a:lstStyle/>
        <a:p>
          <a:endParaRPr lang="en-US"/>
        </a:p>
      </dgm:t>
    </dgm:pt>
    <dgm:pt modelId="{57A616AD-5397-4036-BE72-E243E186A8A6}" type="pres">
      <dgm:prSet presAssocID="{36088F96-A712-4058-AA75-22AA2738E322}" presName="linear" presStyleCnt="0">
        <dgm:presLayoutVars>
          <dgm:dir/>
          <dgm:animLvl val="lvl"/>
          <dgm:resizeHandles val="exact"/>
        </dgm:presLayoutVars>
      </dgm:prSet>
      <dgm:spPr/>
    </dgm:pt>
    <dgm:pt modelId="{B075AA1A-13C4-469F-A314-39D540BB1634}" type="pres">
      <dgm:prSet presAssocID="{E1CE74D4-7104-479C-B5C6-7D0303482D77}" presName="parentLin" presStyleCnt="0"/>
      <dgm:spPr/>
    </dgm:pt>
    <dgm:pt modelId="{031B4A03-3D02-4B6D-8F9A-6BB7A0BB0FAE}" type="pres">
      <dgm:prSet presAssocID="{E1CE74D4-7104-479C-B5C6-7D0303482D77}" presName="parentLeftMargin" presStyleLbl="node1" presStyleIdx="0" presStyleCnt="4"/>
      <dgm:spPr/>
    </dgm:pt>
    <dgm:pt modelId="{EF07AE8C-4F5E-4DF8-BB22-1E3162D29A13}" type="pres">
      <dgm:prSet presAssocID="{E1CE74D4-7104-479C-B5C6-7D0303482D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AF2514-BC94-4476-A437-3DC5817AD20E}" type="pres">
      <dgm:prSet presAssocID="{E1CE74D4-7104-479C-B5C6-7D0303482D77}" presName="negativeSpace" presStyleCnt="0"/>
      <dgm:spPr/>
    </dgm:pt>
    <dgm:pt modelId="{4506AD21-DD1E-4FC0-B9B9-B07C734C952D}" type="pres">
      <dgm:prSet presAssocID="{E1CE74D4-7104-479C-B5C6-7D0303482D77}" presName="childText" presStyleLbl="conFgAcc1" presStyleIdx="0" presStyleCnt="4">
        <dgm:presLayoutVars>
          <dgm:bulletEnabled val="1"/>
        </dgm:presLayoutVars>
      </dgm:prSet>
      <dgm:spPr/>
    </dgm:pt>
    <dgm:pt modelId="{723B885E-4634-4E86-9616-3910FC913B3F}" type="pres">
      <dgm:prSet presAssocID="{35908E17-15FC-422D-8083-46FB564FA980}" presName="spaceBetweenRectangles" presStyleCnt="0"/>
      <dgm:spPr/>
    </dgm:pt>
    <dgm:pt modelId="{0242D51A-F468-495E-AACE-15B45E4A585F}" type="pres">
      <dgm:prSet presAssocID="{CB2399BD-01E8-46B2-8530-D35BACCAFAF2}" presName="parentLin" presStyleCnt="0"/>
      <dgm:spPr/>
    </dgm:pt>
    <dgm:pt modelId="{3C3F4C39-926C-4E1D-B94B-15DA6121D305}" type="pres">
      <dgm:prSet presAssocID="{CB2399BD-01E8-46B2-8530-D35BACCAFAF2}" presName="parentLeftMargin" presStyleLbl="node1" presStyleIdx="0" presStyleCnt="4"/>
      <dgm:spPr/>
    </dgm:pt>
    <dgm:pt modelId="{7FB56052-3FCD-4045-8DEC-8C42590568BC}" type="pres">
      <dgm:prSet presAssocID="{CB2399BD-01E8-46B2-8530-D35BACCAFA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F6A7A6-F7A4-4FBA-8B85-F0F82D73369F}" type="pres">
      <dgm:prSet presAssocID="{CB2399BD-01E8-46B2-8530-D35BACCAFAF2}" presName="negativeSpace" presStyleCnt="0"/>
      <dgm:spPr/>
    </dgm:pt>
    <dgm:pt modelId="{EF362854-80E1-4335-B703-CEE6ED9F8DEB}" type="pres">
      <dgm:prSet presAssocID="{CB2399BD-01E8-46B2-8530-D35BACCAFAF2}" presName="childText" presStyleLbl="conFgAcc1" presStyleIdx="1" presStyleCnt="4">
        <dgm:presLayoutVars>
          <dgm:bulletEnabled val="1"/>
        </dgm:presLayoutVars>
      </dgm:prSet>
      <dgm:spPr/>
    </dgm:pt>
    <dgm:pt modelId="{1470E842-D4E1-4651-A447-66107D8521FA}" type="pres">
      <dgm:prSet presAssocID="{2ED60A30-0116-4EA4-B26F-E121F1E950DA}" presName="spaceBetweenRectangles" presStyleCnt="0"/>
      <dgm:spPr/>
    </dgm:pt>
    <dgm:pt modelId="{86A24CDE-103E-4C31-8CB6-F81B2BF6A35A}" type="pres">
      <dgm:prSet presAssocID="{110B07D0-9A56-4993-9F35-49C576BB7B32}" presName="parentLin" presStyleCnt="0"/>
      <dgm:spPr/>
    </dgm:pt>
    <dgm:pt modelId="{C9DF1454-135F-4197-80A2-D87B59B1B264}" type="pres">
      <dgm:prSet presAssocID="{110B07D0-9A56-4993-9F35-49C576BB7B32}" presName="parentLeftMargin" presStyleLbl="node1" presStyleIdx="1" presStyleCnt="4"/>
      <dgm:spPr/>
    </dgm:pt>
    <dgm:pt modelId="{6C0F5563-D8A8-4782-ADF1-9A48A62AD0CD}" type="pres">
      <dgm:prSet presAssocID="{110B07D0-9A56-4993-9F35-49C576BB7B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A9D6C0-43B5-4707-BF52-AFD4E70259B5}" type="pres">
      <dgm:prSet presAssocID="{110B07D0-9A56-4993-9F35-49C576BB7B32}" presName="negativeSpace" presStyleCnt="0"/>
      <dgm:spPr/>
    </dgm:pt>
    <dgm:pt modelId="{CDD3BDF5-42C9-49E1-9CEB-B7DE5388A12B}" type="pres">
      <dgm:prSet presAssocID="{110B07D0-9A56-4993-9F35-49C576BB7B32}" presName="childText" presStyleLbl="conFgAcc1" presStyleIdx="2" presStyleCnt="4">
        <dgm:presLayoutVars>
          <dgm:bulletEnabled val="1"/>
        </dgm:presLayoutVars>
      </dgm:prSet>
      <dgm:spPr/>
    </dgm:pt>
    <dgm:pt modelId="{C23B5F2E-E0D3-42CF-B8E3-1460D2AEEC1E}" type="pres">
      <dgm:prSet presAssocID="{56633F70-7B22-4DC4-BAFC-9B8B9E775246}" presName="spaceBetweenRectangles" presStyleCnt="0"/>
      <dgm:spPr/>
    </dgm:pt>
    <dgm:pt modelId="{C46C8275-B0D6-4339-A84C-9D39AACBC9CC}" type="pres">
      <dgm:prSet presAssocID="{09BE622D-1E89-462D-88CF-254DA833C526}" presName="parentLin" presStyleCnt="0"/>
      <dgm:spPr/>
    </dgm:pt>
    <dgm:pt modelId="{D8FFBDDA-90F3-4DAA-998E-113B958EF7BB}" type="pres">
      <dgm:prSet presAssocID="{09BE622D-1E89-462D-88CF-254DA833C526}" presName="parentLeftMargin" presStyleLbl="node1" presStyleIdx="2" presStyleCnt="4"/>
      <dgm:spPr/>
    </dgm:pt>
    <dgm:pt modelId="{334915A8-8CA7-4BB5-AFA5-C4AFF295D874}" type="pres">
      <dgm:prSet presAssocID="{09BE622D-1E89-462D-88CF-254DA833C5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1EE9354-8D2C-4192-BF85-5438462FE2FC}" type="pres">
      <dgm:prSet presAssocID="{09BE622D-1E89-462D-88CF-254DA833C526}" presName="negativeSpace" presStyleCnt="0"/>
      <dgm:spPr/>
    </dgm:pt>
    <dgm:pt modelId="{5A868CE0-298A-40E5-BAE9-CCBDBA488F5F}" type="pres">
      <dgm:prSet presAssocID="{09BE622D-1E89-462D-88CF-254DA833C52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AB1F20B-C101-48F4-92DA-70599EA5C98C}" type="presOf" srcId="{E1CE74D4-7104-479C-B5C6-7D0303482D77}" destId="{031B4A03-3D02-4B6D-8F9A-6BB7A0BB0FAE}" srcOrd="0" destOrd="0" presId="urn:microsoft.com/office/officeart/2005/8/layout/list1"/>
    <dgm:cxn modelId="{6041B50E-5276-4317-8276-5D8112D9D25B}" srcId="{36088F96-A712-4058-AA75-22AA2738E322}" destId="{09BE622D-1E89-462D-88CF-254DA833C526}" srcOrd="3" destOrd="0" parTransId="{A8F441CA-DDC6-4ABD-B312-7738BA33B0E6}" sibTransId="{4DE5D686-28E2-4F8F-92F0-65029C9E6C0E}"/>
    <dgm:cxn modelId="{A2FDC020-A72F-4F82-B7FA-36CBF2FF87F2}" type="presOf" srcId="{110B07D0-9A56-4993-9F35-49C576BB7B32}" destId="{C9DF1454-135F-4197-80A2-D87B59B1B264}" srcOrd="0" destOrd="0" presId="urn:microsoft.com/office/officeart/2005/8/layout/list1"/>
    <dgm:cxn modelId="{99948124-2997-4411-A3DD-FB3FB196AFBD}" type="presOf" srcId="{CB2399BD-01E8-46B2-8530-D35BACCAFAF2}" destId="{3C3F4C39-926C-4E1D-B94B-15DA6121D305}" srcOrd="0" destOrd="0" presId="urn:microsoft.com/office/officeart/2005/8/layout/list1"/>
    <dgm:cxn modelId="{19758C2D-59A7-4EDE-8500-A435B80D0AEB}" type="presOf" srcId="{110B07D0-9A56-4993-9F35-49C576BB7B32}" destId="{6C0F5563-D8A8-4782-ADF1-9A48A62AD0CD}" srcOrd="1" destOrd="0" presId="urn:microsoft.com/office/officeart/2005/8/layout/list1"/>
    <dgm:cxn modelId="{D7EDE15C-3318-4B78-8594-C502B8139DA1}" type="presOf" srcId="{E1CE74D4-7104-479C-B5C6-7D0303482D77}" destId="{EF07AE8C-4F5E-4DF8-BB22-1E3162D29A13}" srcOrd="1" destOrd="0" presId="urn:microsoft.com/office/officeart/2005/8/layout/list1"/>
    <dgm:cxn modelId="{ACF83967-5DEB-4AD7-B2D0-DC4D1B02B9FB}" srcId="{36088F96-A712-4058-AA75-22AA2738E322}" destId="{110B07D0-9A56-4993-9F35-49C576BB7B32}" srcOrd="2" destOrd="0" parTransId="{0F7C53E6-CA9D-47CE-BD43-BB96984C9FBB}" sibTransId="{56633F70-7B22-4DC4-BAFC-9B8B9E775246}"/>
    <dgm:cxn modelId="{289C888F-ED63-4620-B7D7-D1DDAB4F5BA1}" type="presOf" srcId="{09BE622D-1E89-462D-88CF-254DA833C526}" destId="{334915A8-8CA7-4BB5-AFA5-C4AFF295D874}" srcOrd="1" destOrd="0" presId="urn:microsoft.com/office/officeart/2005/8/layout/list1"/>
    <dgm:cxn modelId="{F4B148AE-D987-4C49-A593-039CC7CF8E7D}" type="presOf" srcId="{09BE622D-1E89-462D-88CF-254DA833C526}" destId="{D8FFBDDA-90F3-4DAA-998E-113B958EF7BB}" srcOrd="0" destOrd="0" presId="urn:microsoft.com/office/officeart/2005/8/layout/list1"/>
    <dgm:cxn modelId="{1E18EFB8-BAE8-417F-A6C9-5F4415B18324}" type="presOf" srcId="{CB2399BD-01E8-46B2-8530-D35BACCAFAF2}" destId="{7FB56052-3FCD-4045-8DEC-8C42590568BC}" srcOrd="1" destOrd="0" presId="urn:microsoft.com/office/officeart/2005/8/layout/list1"/>
    <dgm:cxn modelId="{B0FE60BE-1F14-4BC3-B9B7-E51E0B3C5743}" srcId="{36088F96-A712-4058-AA75-22AA2738E322}" destId="{E1CE74D4-7104-479C-B5C6-7D0303482D77}" srcOrd="0" destOrd="0" parTransId="{02AF2694-2A96-43CC-B60F-3E078BA8FFE1}" sibTransId="{35908E17-15FC-422D-8083-46FB564FA980}"/>
    <dgm:cxn modelId="{ECA877DA-1A8D-4DF5-ACA7-2114BF9921C8}" srcId="{36088F96-A712-4058-AA75-22AA2738E322}" destId="{CB2399BD-01E8-46B2-8530-D35BACCAFAF2}" srcOrd="1" destOrd="0" parTransId="{D2D98517-442D-49D2-A151-BB1F9BF30319}" sibTransId="{2ED60A30-0116-4EA4-B26F-E121F1E950DA}"/>
    <dgm:cxn modelId="{049330E0-8427-487D-B2F6-7D2D6C7043D6}" type="presOf" srcId="{36088F96-A712-4058-AA75-22AA2738E322}" destId="{57A616AD-5397-4036-BE72-E243E186A8A6}" srcOrd="0" destOrd="0" presId="urn:microsoft.com/office/officeart/2005/8/layout/list1"/>
    <dgm:cxn modelId="{A1C8C981-09D7-4E94-AA21-BBE339088D7F}" type="presParOf" srcId="{57A616AD-5397-4036-BE72-E243E186A8A6}" destId="{B075AA1A-13C4-469F-A314-39D540BB1634}" srcOrd="0" destOrd="0" presId="urn:microsoft.com/office/officeart/2005/8/layout/list1"/>
    <dgm:cxn modelId="{43758F81-CBB6-4865-8A6B-1ECFE726E751}" type="presParOf" srcId="{B075AA1A-13C4-469F-A314-39D540BB1634}" destId="{031B4A03-3D02-4B6D-8F9A-6BB7A0BB0FAE}" srcOrd="0" destOrd="0" presId="urn:microsoft.com/office/officeart/2005/8/layout/list1"/>
    <dgm:cxn modelId="{F6E88A04-885D-440E-ADC8-90ACBAE63205}" type="presParOf" srcId="{B075AA1A-13C4-469F-A314-39D540BB1634}" destId="{EF07AE8C-4F5E-4DF8-BB22-1E3162D29A13}" srcOrd="1" destOrd="0" presId="urn:microsoft.com/office/officeart/2005/8/layout/list1"/>
    <dgm:cxn modelId="{30760467-9AF3-4BD1-A60C-4B2F2AC514E2}" type="presParOf" srcId="{57A616AD-5397-4036-BE72-E243E186A8A6}" destId="{A3AF2514-BC94-4476-A437-3DC5817AD20E}" srcOrd="1" destOrd="0" presId="urn:microsoft.com/office/officeart/2005/8/layout/list1"/>
    <dgm:cxn modelId="{2B478ACF-F568-4694-BF10-9C346DCBA3D6}" type="presParOf" srcId="{57A616AD-5397-4036-BE72-E243E186A8A6}" destId="{4506AD21-DD1E-4FC0-B9B9-B07C734C952D}" srcOrd="2" destOrd="0" presId="urn:microsoft.com/office/officeart/2005/8/layout/list1"/>
    <dgm:cxn modelId="{1CC3E399-E02E-4AA0-BA18-AD2E1E029933}" type="presParOf" srcId="{57A616AD-5397-4036-BE72-E243E186A8A6}" destId="{723B885E-4634-4E86-9616-3910FC913B3F}" srcOrd="3" destOrd="0" presId="urn:microsoft.com/office/officeart/2005/8/layout/list1"/>
    <dgm:cxn modelId="{03902AFA-C95C-4049-85F9-F5E7C4BEAA62}" type="presParOf" srcId="{57A616AD-5397-4036-BE72-E243E186A8A6}" destId="{0242D51A-F468-495E-AACE-15B45E4A585F}" srcOrd="4" destOrd="0" presId="urn:microsoft.com/office/officeart/2005/8/layout/list1"/>
    <dgm:cxn modelId="{9404725A-DECB-44B9-ACB2-470E3893DC0A}" type="presParOf" srcId="{0242D51A-F468-495E-AACE-15B45E4A585F}" destId="{3C3F4C39-926C-4E1D-B94B-15DA6121D305}" srcOrd="0" destOrd="0" presId="urn:microsoft.com/office/officeart/2005/8/layout/list1"/>
    <dgm:cxn modelId="{DA6BBE61-8353-4376-B903-8E425D5F875D}" type="presParOf" srcId="{0242D51A-F468-495E-AACE-15B45E4A585F}" destId="{7FB56052-3FCD-4045-8DEC-8C42590568BC}" srcOrd="1" destOrd="0" presId="urn:microsoft.com/office/officeart/2005/8/layout/list1"/>
    <dgm:cxn modelId="{2582D457-3E5E-44D3-9206-521744012F6E}" type="presParOf" srcId="{57A616AD-5397-4036-BE72-E243E186A8A6}" destId="{EAF6A7A6-F7A4-4FBA-8B85-F0F82D73369F}" srcOrd="5" destOrd="0" presId="urn:microsoft.com/office/officeart/2005/8/layout/list1"/>
    <dgm:cxn modelId="{D4C16F8B-C6D3-4A36-A6A3-42C7B1A9C17D}" type="presParOf" srcId="{57A616AD-5397-4036-BE72-E243E186A8A6}" destId="{EF362854-80E1-4335-B703-CEE6ED9F8DEB}" srcOrd="6" destOrd="0" presId="urn:microsoft.com/office/officeart/2005/8/layout/list1"/>
    <dgm:cxn modelId="{06A12595-A1DA-489A-85B3-C5416EE01A64}" type="presParOf" srcId="{57A616AD-5397-4036-BE72-E243E186A8A6}" destId="{1470E842-D4E1-4651-A447-66107D8521FA}" srcOrd="7" destOrd="0" presId="urn:microsoft.com/office/officeart/2005/8/layout/list1"/>
    <dgm:cxn modelId="{5A56E679-1589-4415-B81F-8398F3B1E461}" type="presParOf" srcId="{57A616AD-5397-4036-BE72-E243E186A8A6}" destId="{86A24CDE-103E-4C31-8CB6-F81B2BF6A35A}" srcOrd="8" destOrd="0" presId="urn:microsoft.com/office/officeart/2005/8/layout/list1"/>
    <dgm:cxn modelId="{A470260D-F605-478C-B202-9BFCB66330ED}" type="presParOf" srcId="{86A24CDE-103E-4C31-8CB6-F81B2BF6A35A}" destId="{C9DF1454-135F-4197-80A2-D87B59B1B264}" srcOrd="0" destOrd="0" presId="urn:microsoft.com/office/officeart/2005/8/layout/list1"/>
    <dgm:cxn modelId="{789C5558-DC1B-4ED2-88DE-6D27321009E4}" type="presParOf" srcId="{86A24CDE-103E-4C31-8CB6-F81B2BF6A35A}" destId="{6C0F5563-D8A8-4782-ADF1-9A48A62AD0CD}" srcOrd="1" destOrd="0" presId="urn:microsoft.com/office/officeart/2005/8/layout/list1"/>
    <dgm:cxn modelId="{ABD1D72B-0D6E-4FDB-B227-209102524C13}" type="presParOf" srcId="{57A616AD-5397-4036-BE72-E243E186A8A6}" destId="{0CA9D6C0-43B5-4707-BF52-AFD4E70259B5}" srcOrd="9" destOrd="0" presId="urn:microsoft.com/office/officeart/2005/8/layout/list1"/>
    <dgm:cxn modelId="{6F3284B0-1214-4C7C-B9E5-26B90B11426B}" type="presParOf" srcId="{57A616AD-5397-4036-BE72-E243E186A8A6}" destId="{CDD3BDF5-42C9-49E1-9CEB-B7DE5388A12B}" srcOrd="10" destOrd="0" presId="urn:microsoft.com/office/officeart/2005/8/layout/list1"/>
    <dgm:cxn modelId="{58357E4F-0022-4B45-B0F9-5049E70A2870}" type="presParOf" srcId="{57A616AD-5397-4036-BE72-E243E186A8A6}" destId="{C23B5F2E-E0D3-42CF-B8E3-1460D2AEEC1E}" srcOrd="11" destOrd="0" presId="urn:microsoft.com/office/officeart/2005/8/layout/list1"/>
    <dgm:cxn modelId="{4ACBEED6-361A-4967-84AD-2949D205E78C}" type="presParOf" srcId="{57A616AD-5397-4036-BE72-E243E186A8A6}" destId="{C46C8275-B0D6-4339-A84C-9D39AACBC9CC}" srcOrd="12" destOrd="0" presId="urn:microsoft.com/office/officeart/2005/8/layout/list1"/>
    <dgm:cxn modelId="{4BB84CF2-78DF-4756-87A9-698E4E6CF202}" type="presParOf" srcId="{C46C8275-B0D6-4339-A84C-9D39AACBC9CC}" destId="{D8FFBDDA-90F3-4DAA-998E-113B958EF7BB}" srcOrd="0" destOrd="0" presId="urn:microsoft.com/office/officeart/2005/8/layout/list1"/>
    <dgm:cxn modelId="{C6CED923-162C-42ED-9EBD-B4E2E8EACF24}" type="presParOf" srcId="{C46C8275-B0D6-4339-A84C-9D39AACBC9CC}" destId="{334915A8-8CA7-4BB5-AFA5-C4AFF295D874}" srcOrd="1" destOrd="0" presId="urn:microsoft.com/office/officeart/2005/8/layout/list1"/>
    <dgm:cxn modelId="{9F73D49E-C966-4E6A-AFA1-2B9B47BA7939}" type="presParOf" srcId="{57A616AD-5397-4036-BE72-E243E186A8A6}" destId="{81EE9354-8D2C-4192-BF85-5438462FE2FC}" srcOrd="13" destOrd="0" presId="urn:microsoft.com/office/officeart/2005/8/layout/list1"/>
    <dgm:cxn modelId="{4DA1D337-003E-4960-8B99-660A664B8EAF}" type="presParOf" srcId="{57A616AD-5397-4036-BE72-E243E186A8A6}" destId="{5A868CE0-298A-40E5-BAE9-CCBDBA488F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01D48-1FC0-499A-BFD9-8900929E9B75}">
      <dsp:nvSpPr>
        <dsp:cNvPr id="0" name=""/>
        <dsp:cNvSpPr/>
      </dsp:nvSpPr>
      <dsp:spPr>
        <a:xfrm>
          <a:off x="0" y="77649"/>
          <a:ext cx="6245265" cy="1291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/>
            <a:t>Prikupiti podatke</a:t>
          </a:r>
          <a:endParaRPr lang="en-US" sz="3100" kern="1200"/>
        </a:p>
      </dsp:txBody>
      <dsp:txXfrm>
        <a:off x="63048" y="140697"/>
        <a:ext cx="6119169" cy="1165456"/>
      </dsp:txXfrm>
    </dsp:sp>
    <dsp:sp modelId="{F08FA4C5-21FC-4605-80FC-09BBEFE055E4}">
      <dsp:nvSpPr>
        <dsp:cNvPr id="0" name=""/>
        <dsp:cNvSpPr/>
      </dsp:nvSpPr>
      <dsp:spPr>
        <a:xfrm>
          <a:off x="0" y="1458481"/>
          <a:ext cx="6245265" cy="1291552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/>
            <a:t>Priprema podataka</a:t>
          </a:r>
          <a:endParaRPr lang="en-US" sz="3100" kern="1200"/>
        </a:p>
      </dsp:txBody>
      <dsp:txXfrm>
        <a:off x="63048" y="1521529"/>
        <a:ext cx="6119169" cy="1165456"/>
      </dsp:txXfrm>
    </dsp:sp>
    <dsp:sp modelId="{59825AAF-8944-4DE8-87D9-2531DDB99F1F}">
      <dsp:nvSpPr>
        <dsp:cNvPr id="0" name=""/>
        <dsp:cNvSpPr/>
      </dsp:nvSpPr>
      <dsp:spPr>
        <a:xfrm>
          <a:off x="0" y="2839313"/>
          <a:ext cx="6245265" cy="1291552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/>
            <a:t>Provesti testiranje i treniranje na različitim metodama</a:t>
          </a:r>
          <a:endParaRPr lang="en-US" sz="3100" kern="1200"/>
        </a:p>
      </dsp:txBody>
      <dsp:txXfrm>
        <a:off x="63048" y="2902361"/>
        <a:ext cx="6119169" cy="1165456"/>
      </dsp:txXfrm>
    </dsp:sp>
    <dsp:sp modelId="{3B85755C-BE32-49B4-BA88-DE568064CBDF}">
      <dsp:nvSpPr>
        <dsp:cNvPr id="0" name=""/>
        <dsp:cNvSpPr/>
      </dsp:nvSpPr>
      <dsp:spPr>
        <a:xfrm>
          <a:off x="0" y="4220145"/>
          <a:ext cx="6245265" cy="1291552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/>
            <a:t>Provesti testiranje i treniranje na novim podatcima</a:t>
          </a:r>
          <a:endParaRPr lang="en-US" sz="3100" kern="1200"/>
        </a:p>
      </dsp:txBody>
      <dsp:txXfrm>
        <a:off x="63048" y="4283193"/>
        <a:ext cx="6119169" cy="1165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EBE9-7615-495E-BD10-D9E41810444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59611-701B-42DF-B6D4-9DD5344B20B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Kaggle</a:t>
          </a:r>
          <a:endParaRPr lang="en-US" sz="2800" kern="1200"/>
        </a:p>
      </dsp:txBody>
      <dsp:txXfrm>
        <a:off x="383617" y="1447754"/>
        <a:ext cx="2847502" cy="1768010"/>
      </dsp:txXfrm>
    </dsp:sp>
    <dsp:sp modelId="{6F8B28A8-53F1-432A-8F96-95BA379B217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1AD3-7485-4619-B1E2-84732462CD8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210 zvučnih primjera psa i mačke</a:t>
          </a:r>
          <a:endParaRPr lang="en-US" sz="2800" kern="1200"/>
        </a:p>
      </dsp:txBody>
      <dsp:txXfrm>
        <a:off x="3998355" y="1447754"/>
        <a:ext cx="2847502" cy="1768010"/>
      </dsp:txXfrm>
    </dsp:sp>
    <dsp:sp modelId="{7A3AAC04-37B0-477A-B354-E239E7495ED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E7981-ACAB-49AE-9160-B3D306255A3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Novi zvučni primjeri psa i mačke sa Zenodo</a:t>
          </a:r>
          <a:endParaRPr lang="en-US" sz="2800" kern="120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6AD21-DD1E-4FC0-B9B9-B07C734C952D}">
      <dsp:nvSpPr>
        <dsp:cNvPr id="0" name=""/>
        <dsp:cNvSpPr/>
      </dsp:nvSpPr>
      <dsp:spPr>
        <a:xfrm>
          <a:off x="0" y="1036433"/>
          <a:ext cx="62452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7AE8C-4F5E-4DF8-BB22-1E3162D29A13}">
      <dsp:nvSpPr>
        <dsp:cNvPr id="0" name=""/>
        <dsp:cNvSpPr/>
      </dsp:nvSpPr>
      <dsp:spPr>
        <a:xfrm>
          <a:off x="312263" y="682193"/>
          <a:ext cx="437168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Učitavanje datoteke</a:t>
          </a:r>
          <a:endParaRPr lang="en-US" sz="2400" kern="1200"/>
        </a:p>
      </dsp:txBody>
      <dsp:txXfrm>
        <a:off x="346848" y="716778"/>
        <a:ext cx="4302515" cy="639310"/>
      </dsp:txXfrm>
    </dsp:sp>
    <dsp:sp modelId="{EF362854-80E1-4335-B703-CEE6ED9F8DEB}">
      <dsp:nvSpPr>
        <dsp:cNvPr id="0" name=""/>
        <dsp:cNvSpPr/>
      </dsp:nvSpPr>
      <dsp:spPr>
        <a:xfrm>
          <a:off x="0" y="2125073"/>
          <a:ext cx="62452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56052-3FCD-4045-8DEC-8C42590568BC}">
      <dsp:nvSpPr>
        <dsp:cNvPr id="0" name=""/>
        <dsp:cNvSpPr/>
      </dsp:nvSpPr>
      <dsp:spPr>
        <a:xfrm>
          <a:off x="312263" y="1770833"/>
          <a:ext cx="4371685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Pretvaranje u labele</a:t>
          </a:r>
          <a:endParaRPr lang="en-US" sz="2400" kern="1200"/>
        </a:p>
      </dsp:txBody>
      <dsp:txXfrm>
        <a:off x="346848" y="1805418"/>
        <a:ext cx="4302515" cy="639310"/>
      </dsp:txXfrm>
    </dsp:sp>
    <dsp:sp modelId="{CDD3BDF5-42C9-49E1-9CEB-B7DE5388A12B}">
      <dsp:nvSpPr>
        <dsp:cNvPr id="0" name=""/>
        <dsp:cNvSpPr/>
      </dsp:nvSpPr>
      <dsp:spPr>
        <a:xfrm>
          <a:off x="0" y="3213713"/>
          <a:ext cx="62452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F5563-D8A8-4782-ADF1-9A48A62AD0CD}">
      <dsp:nvSpPr>
        <dsp:cNvPr id="0" name=""/>
        <dsp:cNvSpPr/>
      </dsp:nvSpPr>
      <dsp:spPr>
        <a:xfrm>
          <a:off x="312263" y="2859473"/>
          <a:ext cx="4371685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Stvaranje train_data i test_data</a:t>
          </a:r>
          <a:endParaRPr lang="en-US" sz="2400" kern="1200"/>
        </a:p>
      </dsp:txBody>
      <dsp:txXfrm>
        <a:off x="346848" y="2894058"/>
        <a:ext cx="4302515" cy="639310"/>
      </dsp:txXfrm>
    </dsp:sp>
    <dsp:sp modelId="{5A868CE0-298A-40E5-BAE9-CCBDBA488F5F}">
      <dsp:nvSpPr>
        <dsp:cNvPr id="0" name=""/>
        <dsp:cNvSpPr/>
      </dsp:nvSpPr>
      <dsp:spPr>
        <a:xfrm>
          <a:off x="0" y="4302353"/>
          <a:ext cx="62452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915A8-8CA7-4BB5-AFA5-C4AFF295D874}">
      <dsp:nvSpPr>
        <dsp:cNvPr id="0" name=""/>
        <dsp:cNvSpPr/>
      </dsp:nvSpPr>
      <dsp:spPr>
        <a:xfrm>
          <a:off x="312263" y="3948113"/>
          <a:ext cx="437168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Provođenje mfcc nad podatcima</a:t>
          </a:r>
          <a:endParaRPr lang="en-US" sz="2400" kern="1200"/>
        </a:p>
      </dsp:txBody>
      <dsp:txXfrm>
        <a:off x="346848" y="3982698"/>
        <a:ext cx="430251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5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5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3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5D88D-5A17-3D9C-2A0D-56B463FBB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hr-HR" sz="3400">
                <a:solidFill>
                  <a:schemeClr val="bg1"/>
                </a:solidFill>
              </a:rPr>
              <a:t>Prepozavanje zvuka psa i mače</a:t>
            </a:r>
            <a:endParaRPr lang="hr-HR" sz="3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BAE62-399D-8059-6137-B2D4A9CA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hr-HR" sz="1500">
                <a:solidFill>
                  <a:schemeClr val="bg1"/>
                </a:solidFill>
              </a:rPr>
              <a:t>Hrvoje Zec</a:t>
            </a:r>
          </a:p>
          <a:p>
            <a:pPr algn="r"/>
            <a:r>
              <a:rPr lang="hr-HR" sz="1500">
                <a:solidFill>
                  <a:schemeClr val="bg1"/>
                </a:solidFill>
              </a:rPr>
              <a:t>Raspoznavanje uzoraka i strojno učenje</a:t>
            </a:r>
          </a:p>
          <a:p>
            <a:pPr algn="r"/>
            <a:r>
              <a:rPr lang="hr-HR" sz="1500">
                <a:solidFill>
                  <a:schemeClr val="bg1"/>
                </a:solidFill>
              </a:rPr>
              <a:t>FERIT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7755A-EFE7-65A2-36EB-73CBFE80D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6948" r="27498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1DCA9-3591-74D5-FA6A-58499A54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hr-HR" sz="7200">
                <a:solidFill>
                  <a:schemeClr val="bg1"/>
                </a:solidFill>
              </a:rPr>
              <a:t>Zadatak Projekta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28E8F-CD29-ED68-1572-6931C3397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5381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1EAA4-0364-9AFD-4538-3E1DFC3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chemeClr val="bg1"/>
                </a:solidFill>
              </a:rPr>
              <a:t>Prikupljanje podataka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847D-1198-AB2E-FEEA-E93444C0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58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05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76C6C-494E-AD3B-FC1F-08E159B3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hr-HR" sz="7200">
                <a:solidFill>
                  <a:schemeClr val="bg1"/>
                </a:solidFill>
              </a:rPr>
              <a:t>Priprema podataka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FB0DF-FF42-1215-237E-56B3CC0C8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76934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6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9FC7-41A8-A50C-1BCA-2AA3503A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/>
              <a:t>Provođenje treniranja i testiranja 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8E14-DDF8-B091-7317-F1985320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Logistička regresija</a:t>
            </a:r>
          </a:p>
          <a:p>
            <a:r>
              <a:rPr lang="hr-HR"/>
              <a:t>SVM</a:t>
            </a:r>
          </a:p>
          <a:p>
            <a:r>
              <a:rPr lang="hr-HR"/>
              <a:t>FNN</a:t>
            </a:r>
          </a:p>
          <a:p>
            <a:r>
              <a:rPr lang="hr-HR"/>
              <a:t>FNN2</a:t>
            </a:r>
          </a:p>
          <a:p>
            <a:r>
              <a:rPr lang="hr-HR"/>
              <a:t>LSTM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50E4-A7AF-08CC-5065-9F34EB7F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69" y="2547574"/>
            <a:ext cx="5344608" cy="393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992F8-60C0-B737-51D5-B60B8904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713" y="2547574"/>
            <a:ext cx="5057775" cy="35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3DB98-C8D4-8A66-375B-E4BC1FD1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488" y="300720"/>
            <a:ext cx="5157787" cy="823912"/>
          </a:xfrm>
        </p:spPr>
        <p:txBody>
          <a:bodyPr/>
          <a:lstStyle/>
          <a:p>
            <a:r>
              <a:rPr lang="hr-HR" dirty="0"/>
              <a:t>LSTM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ACA6D1-954A-EAD4-A0B1-B603D718B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7563" y="1034145"/>
            <a:ext cx="4212748" cy="26193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E9A3A-FF9D-013D-60BF-AAB279C89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00720"/>
            <a:ext cx="5183188" cy="823912"/>
          </a:xfrm>
        </p:spPr>
        <p:txBody>
          <a:bodyPr/>
          <a:lstStyle/>
          <a:p>
            <a:r>
              <a:rPr lang="hr-HR" dirty="0"/>
              <a:t>FNN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8A8B13-7289-5AAB-BEB5-4B7251DE09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1489" y="1228725"/>
            <a:ext cx="3639908" cy="261937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D733B-5BDB-1927-5D3E-33C74465B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63" y="3848099"/>
            <a:ext cx="3846738" cy="2619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5960F5-9800-1AF8-AAF6-2A21C196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93" y="4066806"/>
            <a:ext cx="3639908" cy="27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4C1-FA40-D2BE-FA65-65F44113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/>
              <a:t>Treniranje i testiranje na novim podatcima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3361-DF8E-2237-F545-AD24222D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351338"/>
          </a:xfrm>
        </p:spPr>
        <p:txBody>
          <a:bodyPr/>
          <a:lstStyle/>
          <a:p>
            <a:r>
              <a:rPr lang="hr-HR"/>
              <a:t>Uvođenje nove datoteke</a:t>
            </a:r>
          </a:p>
          <a:p>
            <a:r>
              <a:rPr lang="hr-HR"/>
              <a:t>Provođenje mfcc</a:t>
            </a:r>
          </a:p>
          <a:p>
            <a:r>
              <a:rPr lang="hr-HR"/>
              <a:t>Provođenje metoda nad novim podatcima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E25D-E50C-F277-BE75-6F31CC11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83" y="3985907"/>
            <a:ext cx="938343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EF4D9-6108-0FEE-87F6-F5981F991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hr-HR" b="0" dirty="0">
                <a:solidFill>
                  <a:schemeClr val="bg1"/>
                </a:solidFill>
              </a:rPr>
              <a:t>Hvala na pažnji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3250-BC07-3844-761D-DCF1E3A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pPr algn="ctr"/>
            <a:r>
              <a:rPr lang="hr-HR" sz="2000" dirty="0">
                <a:solidFill>
                  <a:schemeClr val="bg1"/>
                </a:solidFill>
              </a:rPr>
              <a:t>Hrvoje Zec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710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GradientVTI</vt:lpstr>
      <vt:lpstr>Prepozavanje zvuka psa i mače</vt:lpstr>
      <vt:lpstr>Zadatak Projekta</vt:lpstr>
      <vt:lpstr>Prikupljanje podataka</vt:lpstr>
      <vt:lpstr>Priprema podataka</vt:lpstr>
      <vt:lpstr>Provođenje treniranja i testiranja podataka</vt:lpstr>
      <vt:lpstr>PowerPoint Presentation</vt:lpstr>
      <vt:lpstr>Treniranje i testiranje na novim podatcima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Prepozavanje zvuka psa i mače</dc:title>
  <dc:creator>Hrvoje Zec</dc:creator>
  <cp:lastModifiedBy>Hrvoje Zec</cp:lastModifiedBy>
  <cp:revision>1</cp:revision>
  <dcterms:created xsi:type="dcterms:W3CDTF">2023-02-19T16:48:33Z</dcterms:created>
  <dcterms:modified xsi:type="dcterms:W3CDTF">2023-02-19T17:19:12Z</dcterms:modified>
</cp:coreProperties>
</file>