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ML frameworks</a:t>
            </a:r>
          </a:p>
        </p:txBody>
      </p:sp>
      <p:pic>
        <p:nvPicPr>
          <p:cNvPr descr="frameworklogos-hrz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9325"/>
            <a:ext cx="9144000" cy="17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Torch</a:t>
            </a:r>
            <a:r>
              <a:rPr lang="uk"/>
              <a:t> </a:t>
            </a:r>
          </a:p>
        </p:txBody>
      </p:sp>
      <p:pic>
        <p:nvPicPr>
          <p:cNvPr descr="torch-logo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700" y="687825"/>
            <a:ext cx="3495450" cy="132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1006152221227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82225"/>
            <a:ext cx="7688700" cy="25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Theano</a:t>
            </a:r>
            <a:r>
              <a:rPr lang="uk"/>
              <a:t> </a:t>
            </a:r>
          </a:p>
        </p:txBody>
      </p:sp>
      <p:pic>
        <p:nvPicPr>
          <p:cNvPr descr="Screen-Shot-2017-07-12-at-7.59.47-PM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175" y="473875"/>
            <a:ext cx="3157826" cy="1794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ays-python-numpy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267950"/>
            <a:ext cx="6259572" cy="28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TensorFlow</a:t>
            </a:r>
            <a:r>
              <a:rPr lang="uk"/>
              <a:t> </a:t>
            </a:r>
          </a:p>
        </p:txBody>
      </p:sp>
      <p:pic>
        <p:nvPicPr>
          <p:cNvPr descr="download.jp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413" y="495088"/>
            <a:ext cx="23145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nsorflow-1 (1)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975" y="2158650"/>
            <a:ext cx="460999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Keras</a:t>
            </a:r>
            <a:r>
              <a:rPr lang="uk"/>
              <a:t> </a:t>
            </a:r>
          </a:p>
        </p:txBody>
      </p:sp>
      <p:pic>
        <p:nvPicPr>
          <p:cNvPr descr="network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450" y="484350"/>
            <a:ext cx="3459550" cy="189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al_lstm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050" y="2340700"/>
            <a:ext cx="6453449" cy="28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PyTorch</a:t>
            </a:r>
            <a:r>
              <a:rPr lang="uk"/>
              <a:t> </a:t>
            </a:r>
          </a:p>
        </p:txBody>
      </p:sp>
      <p:pic>
        <p:nvPicPr>
          <p:cNvPr descr="download (1)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800" y="733650"/>
            <a:ext cx="5612199" cy="112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5PLIVNA5fIqEC8-kZ260KQ.gif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600" y="2013825"/>
            <a:ext cx="531112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What do they do?</a:t>
            </a:r>
          </a:p>
        </p:txBody>
      </p:sp>
      <p:pic>
        <p:nvPicPr>
          <p:cNvPr descr="2.-ann-structure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21" y="2003800"/>
            <a:ext cx="5620809" cy="3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What do they do?</a:t>
            </a:r>
          </a:p>
        </p:txBody>
      </p:sp>
      <p:pic>
        <p:nvPicPr>
          <p:cNvPr descr="image003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100" y="1937175"/>
            <a:ext cx="4447524" cy="311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What do they do?</a:t>
            </a:r>
          </a:p>
        </p:txBody>
      </p:sp>
      <p:pic>
        <p:nvPicPr>
          <p:cNvPr descr="net-forw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00" y="1991100"/>
            <a:ext cx="53064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What do they do?</a:t>
            </a:r>
          </a:p>
        </p:txBody>
      </p:sp>
      <p:pic>
        <p:nvPicPr>
          <p:cNvPr descr="net-forw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00" y="1991100"/>
            <a:ext cx="53064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-back.jp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600" y="1947675"/>
            <a:ext cx="5460800" cy="30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What do they do?</a:t>
            </a:r>
          </a:p>
        </p:txBody>
      </p:sp>
      <p:pic>
        <p:nvPicPr>
          <p:cNvPr descr="activations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271" y="1884150"/>
            <a:ext cx="4819086" cy="32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What do they do?</a:t>
            </a:r>
          </a:p>
        </p:txBody>
      </p:sp>
      <p:pic>
        <p:nvPicPr>
          <p:cNvPr descr="NeuralNetworkForHelen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442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What do they do?</a:t>
            </a:r>
          </a:p>
        </p:txBody>
      </p:sp>
      <p:pic>
        <p:nvPicPr>
          <p:cNvPr descr="a-brief-survey-of-tensors-3-638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25" y="1783000"/>
            <a:ext cx="4476001" cy="33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Caffe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descr="netscope.jp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47"/>
            <a:ext cx="9144001" cy="5074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913" y="596550"/>
            <a:ext cx="36480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