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Спеціальний макет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53" name="Shape 5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505475" y="2759992"/>
            <a:ext cx="4862400" cy="3624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12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12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12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12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12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12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12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12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Shape 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1" name="Shape 8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2" name="Shape 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0" name="Shape 9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" name="Shape 9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9" name="Shape 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5" name="Shape 10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6" name="Shape 10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3" name="Shape 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9" name="Shape 1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Shape 1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1" name="Shape 1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Semantic Image Segmentaion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Deconvolution (Transposed Convolution)</a:t>
            </a:r>
          </a:p>
        </p:txBody>
      </p:sp>
      <p:pic>
        <p:nvPicPr>
          <p:cNvPr descr="1-kcGviYL1piLtunQlWVPnhA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350"/>
            <a:ext cx="86106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Deconvolution (Transposed Convolution)</a:t>
            </a:r>
          </a:p>
        </p:txBody>
      </p:sp>
      <p:pic>
        <p:nvPicPr>
          <p:cNvPr descr="1968aff543df2a33fd779c7249f832e1a2375316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613" y="1998775"/>
            <a:ext cx="2900375" cy="30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Upsampling</a:t>
            </a:r>
          </a:p>
        </p:txBody>
      </p:sp>
      <p:pic>
        <p:nvPicPr>
          <p:cNvPr descr="unpool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25" y="1853950"/>
            <a:ext cx="4438529" cy="2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Unpooling</a:t>
            </a:r>
          </a:p>
        </p:txBody>
      </p:sp>
      <p:pic>
        <p:nvPicPr>
          <p:cNvPr descr="download (2)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875" y="1853950"/>
            <a:ext cx="5047450" cy="28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Unpooling</a:t>
            </a:r>
          </a:p>
        </p:txBody>
      </p:sp>
      <p:pic>
        <p:nvPicPr>
          <p:cNvPr descr="UnPoolinDiagram.pn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75" y="1991200"/>
            <a:ext cx="8170442" cy="298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1x1 (identity) Convolution</a:t>
            </a:r>
          </a:p>
        </p:txBody>
      </p:sp>
      <p:pic>
        <p:nvPicPr>
          <p:cNvPr descr="eb9aa6f04e851e523c9841d46da32c5ca922813c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600" y="1983625"/>
            <a:ext cx="4831104" cy="2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skip connections</a:t>
            </a:r>
          </a:p>
        </p:txBody>
      </p:sp>
      <p:pic>
        <p:nvPicPr>
          <p:cNvPr descr="unet.png"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575" y="1794250"/>
            <a:ext cx="5124951" cy="3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Architectures</a:t>
            </a: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DeconvNet</a:t>
            </a:r>
          </a:p>
        </p:txBody>
      </p:sp>
      <p:pic>
        <p:nvPicPr>
          <p:cNvPr descr="Deconvnet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" y="1983378"/>
            <a:ext cx="8991601" cy="2249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Architectures:		SegNet</a:t>
            </a:r>
          </a:p>
        </p:txBody>
      </p:sp>
      <p:pic>
        <p:nvPicPr>
          <p:cNvPr descr="segnet.png"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950"/>
            <a:ext cx="9143999" cy="261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Architectures:		Unet</a:t>
            </a:r>
          </a:p>
        </p:txBody>
      </p:sp>
      <p:pic>
        <p:nvPicPr>
          <p:cNvPr descr="unet (1).png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00" y="1763950"/>
            <a:ext cx="5072581" cy="337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image segmentation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Architectures:		LinkNet, Enet</a:t>
            </a:r>
          </a:p>
        </p:txBody>
      </p:sp>
      <p:pic>
        <p:nvPicPr>
          <p:cNvPr descr="linknet_1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50" y="1853950"/>
            <a:ext cx="5218350" cy="3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Architectures:		LinkNet, Enet</a:t>
            </a:r>
          </a:p>
        </p:txBody>
      </p:sp>
      <p:pic>
        <p:nvPicPr>
          <p:cNvPr descr="linknet.pn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275" y="498900"/>
            <a:ext cx="3093547" cy="46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Architectures:		PSPNet</a:t>
            </a:r>
          </a:p>
        </p:txBody>
      </p:sp>
      <p:pic>
        <p:nvPicPr>
          <p:cNvPr descr="info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950" y="1688200"/>
            <a:ext cx="6059200" cy="34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Architectures:		PSPNet</a:t>
            </a:r>
          </a:p>
        </p:txBody>
      </p:sp>
      <p:pic>
        <p:nvPicPr>
          <p:cNvPr descr="pspnet.png"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4986"/>
            <a:ext cx="9143999" cy="2595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image segmentation ?</a:t>
            </a:r>
          </a:p>
        </p:txBody>
      </p:sp>
      <p:pic>
        <p:nvPicPr>
          <p:cNvPr descr="semseg1.jp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25" y="1853950"/>
            <a:ext cx="4477125" cy="2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semantic segmentation problems </a:t>
            </a:r>
          </a:p>
        </p:txBody>
      </p:sp>
      <p:pic>
        <p:nvPicPr>
          <p:cNvPr descr="tasks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50" y="1719550"/>
            <a:ext cx="8693325" cy="32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Convolution</a:t>
            </a:r>
          </a:p>
        </p:txBody>
      </p:sp>
      <p:pic>
        <p:nvPicPr>
          <p:cNvPr descr="1-1VJDP6qDY9-ExTuQVEOlVg.gif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100" y="1853950"/>
            <a:ext cx="3410425" cy="3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Atrous(Dilated) Convolution</a:t>
            </a:r>
          </a:p>
        </p:txBody>
      </p:sp>
      <p:pic>
        <p:nvPicPr>
          <p:cNvPr descr="main-qimg-d9025e88d7d792e26f4040b767b25819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44225"/>
            <a:ext cx="7820900" cy="24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Atrous(Dilated) Convolution</a:t>
            </a:r>
          </a:p>
        </p:txBody>
      </p:sp>
      <p:pic>
        <p:nvPicPr>
          <p:cNvPr descr="DUC_HDC_2.jp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350"/>
            <a:ext cx="88296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MaxPooling</a:t>
            </a:r>
          </a:p>
        </p:txBody>
      </p:sp>
      <p:pic>
        <p:nvPicPr>
          <p:cNvPr descr="1-Ixw2W_3ZPiaerKNOrEcXig.jpe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175" y="1968475"/>
            <a:ext cx="6383146" cy="2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234750"/>
            <a:ext cx="7688700" cy="6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arsenal:		Deconvolution (Transposed Convolution)</a:t>
            </a:r>
          </a:p>
        </p:txBody>
      </p:sp>
      <p:pic>
        <p:nvPicPr>
          <p:cNvPr descr="Conv_Deconv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029075"/>
            <a:ext cx="79248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