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2" autoAdjust="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15.03.2017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15.03.2017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15.03.2017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15.03.2017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Лабораторна 2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uk-UA" sz="2400" dirty="0" smtClean="0"/>
              <a:t>і проекти</a:t>
            </a:r>
          </a:p>
          <a:p>
            <a:pPr algn="r"/>
            <a:r>
              <a:rPr lang="uk-UA" dirty="0" smtClean="0"/>
              <a:t>Виконав:</a:t>
            </a:r>
          </a:p>
          <a:p>
            <a:pPr algn="r"/>
            <a:r>
              <a:rPr lang="uk-UA" dirty="0" smtClean="0"/>
              <a:t>Студент групи ПІ-14-1</a:t>
            </a:r>
          </a:p>
          <a:p>
            <a:pPr algn="r"/>
            <a:r>
              <a:rPr lang="uk-UA" dirty="0" smtClean="0"/>
              <a:t>Гавриляк Дмитро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43645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276872"/>
            <a:ext cx="7237799" cy="3462688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Відновлення до стану, який був у 8-мому пункті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60682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429000"/>
            <a:ext cx="7548943" cy="1509788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Створення </a:t>
            </a:r>
            <a:r>
              <a:rPr lang="uk-UA" dirty="0" err="1" smtClean="0"/>
              <a:t>клона</a:t>
            </a:r>
            <a:r>
              <a:rPr lang="uk-UA" dirty="0" smtClean="0"/>
              <a:t> </a:t>
            </a:r>
            <a:r>
              <a:rPr lang="uk-UA" dirty="0" err="1" smtClean="0"/>
              <a:t>репозиторія</a:t>
            </a:r>
            <a:r>
              <a:rPr lang="uk-UA" dirty="0" smtClean="0"/>
              <a:t> з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uk-UA" dirty="0" smtClean="0"/>
              <a:t>в іншій папці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96328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140968"/>
            <a:ext cx="7435704" cy="1879354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Створення нової гілки і додавання до неї нового </a:t>
            </a:r>
            <a:r>
              <a:rPr lang="uk-UA" dirty="0" err="1" smtClean="0"/>
              <a:t>файла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37961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420888"/>
            <a:ext cx="6909760" cy="3146638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uk-UA" dirty="0" err="1" smtClean="0"/>
              <a:t>Комічення</a:t>
            </a:r>
            <a:r>
              <a:rPr lang="uk-UA" dirty="0" smtClean="0"/>
              <a:t> змін у новій гілці і синхронізація з </a:t>
            </a:r>
            <a:r>
              <a:rPr lang="uk-UA" dirty="0" err="1" smtClean="0"/>
              <a:t>репозиторієм</a:t>
            </a:r>
            <a:r>
              <a:rPr lang="uk-UA" dirty="0" smtClean="0"/>
              <a:t> на </a:t>
            </a:r>
            <a:r>
              <a:rPr lang="en-US" dirty="0" err="1" smtClean="0"/>
              <a:t>GitHub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1624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284984"/>
            <a:ext cx="8040954" cy="1582356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Об</a:t>
            </a:r>
            <a:r>
              <a:rPr lang="en-US" dirty="0" smtClean="0"/>
              <a:t>’</a:t>
            </a:r>
            <a:r>
              <a:rPr lang="uk-UA" dirty="0" smtClean="0"/>
              <a:t>єднання створеної гілки з основною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8292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492896"/>
            <a:ext cx="6650479" cy="3007385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Змінення </a:t>
            </a:r>
            <a:r>
              <a:rPr lang="uk-UA" dirty="0" err="1" smtClean="0"/>
              <a:t>файла</a:t>
            </a:r>
            <a:r>
              <a:rPr lang="uk-UA" dirty="0" smtClean="0"/>
              <a:t>, який був доданий в 12-тому пункті в основній </a:t>
            </a:r>
            <a:r>
              <a:rPr lang="uk-UA" dirty="0" err="1" smtClean="0"/>
              <a:t>бренчі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97797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564904"/>
            <a:ext cx="6781778" cy="2769227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Переключення на іншу гілку, зміна того самого </a:t>
            </a:r>
            <a:r>
              <a:rPr lang="uk-UA" dirty="0" err="1" smtClean="0"/>
              <a:t>файла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10263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060848"/>
            <a:ext cx="6480720" cy="3995474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Об</a:t>
            </a:r>
            <a:r>
              <a:rPr lang="en-US" dirty="0" smtClean="0"/>
              <a:t>’</a:t>
            </a:r>
            <a:r>
              <a:rPr lang="uk-UA" dirty="0" smtClean="0"/>
              <a:t>єднання створеної гілки з основною. Вирішення конфлікту вручну (1)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23413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Об</a:t>
            </a:r>
            <a:r>
              <a:rPr lang="en-US" dirty="0" smtClean="0"/>
              <a:t>’</a:t>
            </a:r>
            <a:r>
              <a:rPr lang="uk-UA" dirty="0" smtClean="0"/>
              <a:t>єднання створеної гілки з основною. Вирішення конфлікту вручну (2)</a:t>
            </a:r>
            <a:endParaRPr lang="uk-UA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276872"/>
            <a:ext cx="4248472" cy="1488781"/>
          </a:xfr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573016"/>
            <a:ext cx="6480720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474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Об</a:t>
            </a:r>
            <a:r>
              <a:rPr lang="en-US" dirty="0" smtClean="0"/>
              <a:t>’</a:t>
            </a:r>
            <a:r>
              <a:rPr lang="uk-UA" dirty="0" smtClean="0"/>
              <a:t>єднання створеної гілки з основною. Вирішення конфлікту вручну (3)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492896"/>
            <a:ext cx="6821977" cy="3240360"/>
          </a:xfrm>
        </p:spPr>
      </p:pic>
    </p:spTree>
    <p:extLst>
      <p:ext uri="{BB962C8B-B14F-4D97-AF65-F5344CB8AC3E}">
        <p14:creationId xmlns:p14="http://schemas.microsoft.com/office/powerpoint/2010/main" val="2316677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72816"/>
            <a:ext cx="3458583" cy="3451225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Реєстрація на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uk-UA" dirty="0" smtClean="0"/>
              <a:t>та завантаження ПЗ</a:t>
            </a:r>
            <a:endParaRPr lang="uk-UA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573016"/>
            <a:ext cx="6702482" cy="298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221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Об</a:t>
            </a:r>
            <a:r>
              <a:rPr lang="en-US" dirty="0" smtClean="0"/>
              <a:t>’</a:t>
            </a:r>
            <a:r>
              <a:rPr lang="uk-UA" dirty="0" smtClean="0"/>
              <a:t>єднання створеної гілки з основною. Вирішення конфлікту вручну (4)</a:t>
            </a:r>
            <a:endParaRPr lang="uk-UA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492896"/>
            <a:ext cx="6743017" cy="3600400"/>
          </a:xfrm>
        </p:spPr>
      </p:pic>
    </p:spTree>
    <p:extLst>
      <p:ext uri="{BB962C8B-B14F-4D97-AF65-F5344CB8AC3E}">
        <p14:creationId xmlns:p14="http://schemas.microsoft.com/office/powerpoint/2010/main" val="1587146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На цій лабораторній роботі я  здобув необхідні знання та навички для роботи з системою керування версіями </a:t>
            </a:r>
            <a:r>
              <a:rPr lang="uk-UA" dirty="0" err="1"/>
              <a:t>Git</a:t>
            </a:r>
            <a:r>
              <a:rPr lang="uk-UA" dirty="0"/>
              <a:t>.</a:t>
            </a:r>
          </a:p>
          <a:p>
            <a:endParaRPr lang="uk-UA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Висновки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20090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Встановлення на робочий </a:t>
            </a:r>
            <a:r>
              <a:rPr lang="uk-UA" dirty="0" err="1" smtClean="0"/>
              <a:t>комп</a:t>
            </a:r>
            <a:r>
              <a:rPr lang="en-US" dirty="0" smtClean="0"/>
              <a:t>’</a:t>
            </a:r>
            <a:r>
              <a:rPr lang="uk-UA" dirty="0" err="1" smtClean="0"/>
              <a:t>ютер</a:t>
            </a:r>
            <a:endParaRPr lang="uk-UA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56792"/>
            <a:ext cx="5163271" cy="2953162"/>
          </a:xfrm>
          <a:prstGeom prst="rect">
            <a:avLst/>
          </a:prstGeom>
        </p:spPr>
      </p:pic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212976"/>
            <a:ext cx="6887537" cy="3448532"/>
          </a:xfrm>
        </p:spPr>
      </p:pic>
    </p:spTree>
    <p:extLst>
      <p:ext uri="{BB962C8B-B14F-4D97-AF65-F5344CB8AC3E}">
        <p14:creationId xmlns:p14="http://schemas.microsoft.com/office/powerpoint/2010/main" val="3671828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068960"/>
            <a:ext cx="7106642" cy="2000529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Створення </a:t>
            </a:r>
            <a:r>
              <a:rPr lang="uk-UA" dirty="0" err="1" smtClean="0"/>
              <a:t>репозиторію</a:t>
            </a:r>
            <a:r>
              <a:rPr lang="uk-UA" dirty="0" smtClean="0"/>
              <a:t> на </a:t>
            </a:r>
            <a:r>
              <a:rPr lang="en-US" dirty="0" err="1" smtClean="0"/>
              <a:t>Github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64777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708920"/>
            <a:ext cx="6977360" cy="2016224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Створення локального </a:t>
            </a:r>
            <a:r>
              <a:rPr lang="uk-UA" dirty="0" err="1" smtClean="0"/>
              <a:t>репозиторію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81624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068960"/>
            <a:ext cx="5331418" cy="2476986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Додавання </a:t>
            </a:r>
            <a:r>
              <a:rPr lang="uk-UA" dirty="0" err="1" smtClean="0"/>
              <a:t>файла</a:t>
            </a:r>
            <a:r>
              <a:rPr lang="uk-UA" dirty="0" smtClean="0"/>
              <a:t> в локальний </a:t>
            </a:r>
            <a:r>
              <a:rPr lang="uk-UA" dirty="0" err="1" smtClean="0"/>
              <a:t>репозиторій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32187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429000"/>
            <a:ext cx="7636822" cy="1722725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err="1" smtClean="0"/>
              <a:t>Закомічення</a:t>
            </a:r>
            <a:r>
              <a:rPr lang="uk-UA" dirty="0" smtClean="0"/>
              <a:t> </a:t>
            </a:r>
            <a:r>
              <a:rPr lang="uk-UA" dirty="0" err="1" smtClean="0"/>
              <a:t>файла</a:t>
            </a:r>
            <a:r>
              <a:rPr lang="uk-UA" dirty="0" smtClean="0"/>
              <a:t> в локальному </a:t>
            </a:r>
            <a:r>
              <a:rPr lang="uk-UA" dirty="0" err="1" smtClean="0"/>
              <a:t>репозиторії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94453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924944"/>
            <a:ext cx="6930619" cy="2649581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Закидання змін з локального </a:t>
            </a:r>
            <a:r>
              <a:rPr lang="uk-UA" dirty="0" err="1" smtClean="0"/>
              <a:t>репозиторія</a:t>
            </a:r>
            <a:r>
              <a:rPr lang="uk-UA" dirty="0" smtClean="0"/>
              <a:t> на </a:t>
            </a:r>
            <a:r>
              <a:rPr lang="uk-UA" dirty="0" err="1" smtClean="0"/>
              <a:t>репозиторій</a:t>
            </a:r>
            <a:r>
              <a:rPr lang="uk-UA" dirty="0" smtClean="0"/>
              <a:t>, створений у 4-тому пункті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94030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348880"/>
            <a:ext cx="5535411" cy="3521488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Додавання двох файлів із </a:t>
            </a:r>
            <a:r>
              <a:rPr lang="uk-UA" dirty="0" err="1" smtClean="0"/>
              <a:t>закоміченням</a:t>
            </a:r>
            <a:r>
              <a:rPr lang="uk-UA" dirty="0" smtClean="0"/>
              <a:t> та </a:t>
            </a:r>
            <a:r>
              <a:rPr lang="uk-UA" dirty="0" err="1" smtClean="0"/>
              <a:t>пушанням</a:t>
            </a:r>
            <a:r>
              <a:rPr lang="uk-UA" dirty="0" smtClean="0"/>
              <a:t> на </a:t>
            </a:r>
            <a:r>
              <a:rPr lang="en-US" dirty="0" err="1" smtClean="0"/>
              <a:t>GitHub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320398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72</TotalTime>
  <Words>202</Words>
  <Application>Microsoft Office PowerPoint</Application>
  <PresentationFormat>Экран (4:3)</PresentationFormat>
  <Paragraphs>26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Волна</vt:lpstr>
      <vt:lpstr>Лабораторна 2</vt:lpstr>
      <vt:lpstr>Реєстрація на Git та завантаження ПЗ</vt:lpstr>
      <vt:lpstr>Встановлення на робочий комп’ютер</vt:lpstr>
      <vt:lpstr>Створення репозиторію на Github</vt:lpstr>
      <vt:lpstr>Створення локального репозиторію</vt:lpstr>
      <vt:lpstr>Додавання файла в локальний репозиторій</vt:lpstr>
      <vt:lpstr>Закомічення файла в локальному репозиторії</vt:lpstr>
      <vt:lpstr>Закидання змін з локального репозиторія на репозиторій, створений у 4-тому пункті</vt:lpstr>
      <vt:lpstr>Додавання двох файлів із закоміченням та пушанням на GitHub</vt:lpstr>
      <vt:lpstr>Відновлення до стану, який був у 8-мому пункті</vt:lpstr>
      <vt:lpstr>Створення клона репозиторія з GitHub в іншій папці</vt:lpstr>
      <vt:lpstr>Створення нової гілки і додавання до неї нового файла</vt:lpstr>
      <vt:lpstr>Комічення змін у новій гілці і синхронізація з репозиторієм на GitHub</vt:lpstr>
      <vt:lpstr>Об’єднання створеної гілки з основною</vt:lpstr>
      <vt:lpstr>Змінення файла, який був доданий в 12-тому пункті в основній бренчі</vt:lpstr>
      <vt:lpstr>Переключення на іншу гілку, зміна того самого файла</vt:lpstr>
      <vt:lpstr>Об’єднання створеної гілки з основною. Вирішення конфлікту вручну (1)</vt:lpstr>
      <vt:lpstr>Об’єднання створеної гілки з основною. Вирішення конфлікту вручну (2)</vt:lpstr>
      <vt:lpstr>Об’єднання створеної гілки з основною. Вирішення конфлікту вручну (3)</vt:lpstr>
      <vt:lpstr>Об’єднання створеної гілки з основною. Вирішення конфлікту вручну (4)</vt:lpstr>
      <vt:lpstr>Висновки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 2</dc:title>
  <dc:creator>Scorpion</dc:creator>
  <cp:lastModifiedBy>Scorpion</cp:lastModifiedBy>
  <cp:revision>9</cp:revision>
  <dcterms:created xsi:type="dcterms:W3CDTF">2017-03-15T00:47:37Z</dcterms:created>
  <dcterms:modified xsi:type="dcterms:W3CDTF">2017-03-15T07:53:29Z</dcterms:modified>
</cp:coreProperties>
</file>