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3A113732-E099-4F17-BCC6-EE5EE4EFBA04}" type="datetimeFigureOut">
              <a:rPr lang="uk-UA" smtClean="0"/>
              <a:t>01.03.2017</a:t>
            </a:fld>
            <a:endParaRPr lang="uk-UA"/>
          </a:p>
        </p:txBody>
      </p:sp>
      <p:sp>
        <p:nvSpPr>
          <p:cNvPr id="17" name="Нижний колонтитул 16"/>
          <p:cNvSpPr>
            <a:spLocks noGrp="1"/>
          </p:cNvSpPr>
          <p:nvPr>
            <p:ph type="ftr" sz="quarter" idx="11"/>
          </p:nvPr>
        </p:nvSpPr>
        <p:spPr/>
        <p:txBody>
          <a:bodyPr/>
          <a:lstStyle/>
          <a:p>
            <a:endParaRPr lang="uk-UA"/>
          </a:p>
        </p:txBody>
      </p:sp>
      <p:sp>
        <p:nvSpPr>
          <p:cNvPr id="29" name="Номер слайда 28"/>
          <p:cNvSpPr>
            <a:spLocks noGrp="1"/>
          </p:cNvSpPr>
          <p:nvPr>
            <p:ph type="sldNum" sz="quarter" idx="12"/>
          </p:nvPr>
        </p:nvSpPr>
        <p:spPr/>
        <p:txBody>
          <a:bodyPr/>
          <a:lstStyle/>
          <a:p>
            <a:fld id="{B923EC12-D200-4088-BFF5-1A9231D6B308}" type="slidenum">
              <a:rPr lang="uk-UA" smtClean="0"/>
              <a:t>‹#›</a:t>
            </a:fld>
            <a:endParaRPr lang="uk-UA"/>
          </a:p>
        </p:txBody>
      </p:sp>
      <p:sp>
        <p:nvSpPr>
          <p:cNvPr id="9" name="Подзаголовок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A113732-E099-4F17-BCC6-EE5EE4EFBA04}" type="datetimeFigureOut">
              <a:rPr lang="uk-UA" smtClean="0"/>
              <a:t>01.03.2017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B923EC12-D200-4088-BFF5-1A9231D6B308}"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A113732-E099-4F17-BCC6-EE5EE4EFBA04}" type="datetimeFigureOut">
              <a:rPr lang="uk-UA" smtClean="0"/>
              <a:t>01.03.2017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B923EC12-D200-4088-BFF5-1A9231D6B308}" type="slidenum">
              <a:rPr lang="uk-UA" smtClean="0"/>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A113732-E099-4F17-BCC6-EE5EE4EFBA04}" type="datetimeFigureOut">
              <a:rPr lang="uk-UA" smtClean="0"/>
              <a:t>01.03.2017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B923EC12-D200-4088-BFF5-1A9231D6B308}"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3A113732-E099-4F17-BCC6-EE5EE4EFBA04}" type="datetimeFigureOut">
              <a:rPr lang="uk-UA" smtClean="0"/>
              <a:t>01.03.2017</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a:xfrm>
            <a:off x="7924800" y="6416675"/>
            <a:ext cx="762000" cy="365125"/>
          </a:xfrm>
        </p:spPr>
        <p:txBody>
          <a:bodyPr/>
          <a:lstStyle/>
          <a:p>
            <a:fld id="{B923EC12-D200-4088-BFF5-1A9231D6B308}" type="slidenum">
              <a:rPr lang="uk-UA" smtClean="0"/>
              <a:t>‹#›</a:t>
            </a:fld>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A113732-E099-4F17-BCC6-EE5EE4EFBA04}" type="datetimeFigureOut">
              <a:rPr lang="uk-UA" smtClean="0"/>
              <a:t>01.03.2017</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B923EC12-D200-4088-BFF5-1A9231D6B308}" type="slidenum">
              <a:rPr lang="uk-UA" smtClean="0"/>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3A113732-E099-4F17-BCC6-EE5EE4EFBA04}" type="datetimeFigureOut">
              <a:rPr lang="uk-UA" smtClean="0"/>
              <a:t>01.03.2017</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B923EC12-D200-4088-BFF5-1A9231D6B308}"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3A113732-E099-4F17-BCC6-EE5EE4EFBA04}" type="datetimeFigureOut">
              <a:rPr lang="uk-UA" smtClean="0"/>
              <a:t>01.03.2017</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B923EC12-D200-4088-BFF5-1A9231D6B308}" type="slidenum">
              <a:rPr lang="uk-UA" smtClean="0"/>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113732-E099-4F17-BCC6-EE5EE4EFBA04}" type="datetimeFigureOut">
              <a:rPr lang="uk-UA" smtClean="0"/>
              <a:t>01.03.2017</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B923EC12-D200-4088-BFF5-1A9231D6B308}"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3A113732-E099-4F17-BCC6-EE5EE4EFBA04}" type="datetimeFigureOut">
              <a:rPr lang="uk-UA" smtClean="0"/>
              <a:t>01.03.2017</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B923EC12-D200-4088-BFF5-1A9231D6B308}" type="slidenum">
              <a:rPr lang="uk-UA" smtClean="0"/>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3A113732-E099-4F17-BCC6-EE5EE4EFBA04}" type="datetimeFigureOut">
              <a:rPr lang="uk-UA" smtClean="0"/>
              <a:t>01.03.2017</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B923EC12-D200-4088-BFF5-1A9231D6B308}" type="slidenum">
              <a:rPr lang="uk-UA" smtClean="0"/>
              <a:t>‹#›</a:t>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A113732-E099-4F17-BCC6-EE5EE4EFBA04}" type="datetimeFigureOut">
              <a:rPr lang="uk-UA" smtClean="0"/>
              <a:t>01.03.2017</a:t>
            </a:fld>
            <a:endParaRPr lang="uk-UA"/>
          </a:p>
        </p:txBody>
      </p:sp>
      <p:sp>
        <p:nvSpPr>
          <p:cNvPr id="3" name="Нижний колонтитул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uk-UA"/>
          </a:p>
        </p:txBody>
      </p:sp>
      <p:sp>
        <p:nvSpPr>
          <p:cNvPr id="23" name="Номер слайда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923EC12-D200-4088-BFF5-1A9231D6B308}" type="slidenum">
              <a:rPr lang="uk-UA" smtClean="0"/>
              <a:t>‹#›</a:t>
            </a:fld>
            <a:endParaRPr lang="uk-UA"/>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smtClean="0"/>
              <a:t>Тестування простого предмета</a:t>
            </a:r>
            <a:endParaRPr lang="uk-UA" dirty="0"/>
          </a:p>
        </p:txBody>
      </p:sp>
      <p:sp>
        <p:nvSpPr>
          <p:cNvPr id="3" name="Подзаголовок 2"/>
          <p:cNvSpPr>
            <a:spLocks noGrp="1"/>
          </p:cNvSpPr>
          <p:nvPr>
            <p:ph type="subTitle" idx="1"/>
          </p:nvPr>
        </p:nvSpPr>
        <p:spPr/>
        <p:txBody>
          <a:bodyPr/>
          <a:lstStyle/>
          <a:p>
            <a:r>
              <a:rPr lang="uk-UA" dirty="0" smtClean="0"/>
              <a:t>Виконав ст. групи ПІ-14-1</a:t>
            </a:r>
          </a:p>
          <a:p>
            <a:r>
              <a:rPr lang="uk-UA" dirty="0" smtClean="0"/>
              <a:t>Гавриляк Дмитро</a:t>
            </a:r>
            <a:endParaRPr lang="uk-UA" dirty="0"/>
          </a:p>
        </p:txBody>
      </p:sp>
    </p:spTree>
    <p:extLst>
      <p:ext uri="{BB962C8B-B14F-4D97-AF65-F5344CB8AC3E}">
        <p14:creationId xmlns:p14="http://schemas.microsoft.com/office/powerpoint/2010/main" val="2390963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smtClean="0"/>
              <a:t>Сітка</a:t>
            </a:r>
            <a:endParaRPr lang="uk-UA" dirty="0"/>
          </a:p>
        </p:txBody>
      </p:sp>
      <p:sp>
        <p:nvSpPr>
          <p:cNvPr id="3" name="Объект 2"/>
          <p:cNvSpPr>
            <a:spLocks noGrp="1"/>
          </p:cNvSpPr>
          <p:nvPr>
            <p:ph idx="1"/>
          </p:nvPr>
        </p:nvSpPr>
        <p:spPr>
          <a:xfrm>
            <a:off x="1331640" y="4221088"/>
            <a:ext cx="6624736" cy="1828800"/>
          </a:xfrm>
        </p:spPr>
        <p:txBody>
          <a:bodyPr>
            <a:normAutofit/>
          </a:bodyPr>
          <a:lstStyle/>
          <a:p>
            <a:r>
              <a:rPr lang="ru-RU" sz="1800" dirty="0" err="1">
                <a:ea typeface="Calibri"/>
                <a:cs typeface="Times New Roman"/>
              </a:rPr>
              <a:t>Протестуємо</a:t>
            </a:r>
            <a:r>
              <a:rPr lang="ru-RU" sz="1800" dirty="0">
                <a:ea typeface="Calibri"/>
                <a:cs typeface="Times New Roman"/>
              </a:rPr>
              <a:t> </a:t>
            </a:r>
            <a:r>
              <a:rPr lang="ru-RU" sz="1800" dirty="0" err="1">
                <a:ea typeface="Calibri"/>
                <a:cs typeface="Times New Roman"/>
              </a:rPr>
              <a:t>сітку</a:t>
            </a:r>
            <a:r>
              <a:rPr lang="ru-RU" sz="1800" dirty="0">
                <a:ea typeface="Calibri"/>
                <a:cs typeface="Times New Roman"/>
              </a:rPr>
              <a:t>, яка </a:t>
            </a:r>
            <a:r>
              <a:rPr lang="ru-RU" sz="1800" dirty="0" err="1">
                <a:ea typeface="Calibri"/>
                <a:cs typeface="Times New Roman"/>
              </a:rPr>
              <a:t>знаходиться</a:t>
            </a:r>
            <a:r>
              <a:rPr lang="ru-RU" sz="1800" dirty="0">
                <a:ea typeface="Calibri"/>
                <a:cs typeface="Times New Roman"/>
              </a:rPr>
              <a:t> </a:t>
            </a:r>
            <a:r>
              <a:rPr lang="ru-RU" sz="1800" dirty="0" err="1">
                <a:ea typeface="Calibri"/>
                <a:cs typeface="Times New Roman"/>
              </a:rPr>
              <a:t>всередині</a:t>
            </a:r>
            <a:r>
              <a:rPr lang="ru-RU" sz="1800" dirty="0">
                <a:ea typeface="Calibri"/>
                <a:cs typeface="Times New Roman"/>
              </a:rPr>
              <a:t> бокса і пришита до </a:t>
            </a:r>
            <a:r>
              <a:rPr lang="ru-RU" sz="1800" dirty="0" err="1">
                <a:ea typeface="Calibri"/>
                <a:cs typeface="Times New Roman"/>
              </a:rPr>
              <a:t>передньої</a:t>
            </a:r>
            <a:r>
              <a:rPr lang="ru-RU" sz="1800" dirty="0">
                <a:ea typeface="Calibri"/>
                <a:cs typeface="Times New Roman"/>
              </a:rPr>
              <a:t> </a:t>
            </a:r>
            <a:r>
              <a:rPr lang="ru-RU" sz="1800" dirty="0" err="1">
                <a:ea typeface="Calibri"/>
                <a:cs typeface="Times New Roman"/>
              </a:rPr>
              <a:t>стінки</a:t>
            </a:r>
            <a:r>
              <a:rPr lang="ru-RU" sz="1800" dirty="0">
                <a:ea typeface="Calibri"/>
                <a:cs typeface="Times New Roman"/>
              </a:rPr>
              <a:t>. </a:t>
            </a:r>
            <a:r>
              <a:rPr lang="ru-RU" sz="1800" dirty="0" err="1">
                <a:ea typeface="Calibri"/>
                <a:cs typeface="Times New Roman"/>
              </a:rPr>
              <a:t>Її</a:t>
            </a:r>
            <a:r>
              <a:rPr lang="ru-RU" sz="1800" dirty="0">
                <a:ea typeface="Calibri"/>
                <a:cs typeface="Times New Roman"/>
              </a:rPr>
              <a:t> </a:t>
            </a:r>
            <a:r>
              <a:rPr lang="ru-RU" sz="1800" dirty="0" err="1">
                <a:ea typeface="Calibri"/>
                <a:cs typeface="Times New Roman"/>
              </a:rPr>
              <a:t>призначення</a:t>
            </a:r>
            <a:r>
              <a:rPr lang="ru-RU" sz="1800" dirty="0">
                <a:ea typeface="Calibri"/>
                <a:cs typeface="Times New Roman"/>
              </a:rPr>
              <a:t> – </a:t>
            </a:r>
            <a:r>
              <a:rPr lang="ru-RU" sz="1800" dirty="0" err="1">
                <a:ea typeface="Calibri"/>
                <a:cs typeface="Times New Roman"/>
              </a:rPr>
              <a:t>зберігання</a:t>
            </a:r>
            <a:r>
              <a:rPr lang="ru-RU" sz="1800" dirty="0">
                <a:ea typeface="Calibri"/>
                <a:cs typeface="Times New Roman"/>
              </a:rPr>
              <a:t> </a:t>
            </a:r>
            <a:r>
              <a:rPr lang="ru-RU" sz="1800" dirty="0" err="1">
                <a:ea typeface="Calibri"/>
                <a:cs typeface="Times New Roman"/>
              </a:rPr>
              <a:t>якихось</a:t>
            </a:r>
            <a:r>
              <a:rPr lang="ru-RU" sz="1800" dirty="0">
                <a:ea typeface="Calibri"/>
                <a:cs typeface="Times New Roman"/>
              </a:rPr>
              <a:t> невеликих речей, </a:t>
            </a:r>
            <a:r>
              <a:rPr lang="ru-RU" sz="1800" dirty="0" err="1">
                <a:ea typeface="Calibri"/>
                <a:cs typeface="Times New Roman"/>
              </a:rPr>
              <a:t>проте</a:t>
            </a:r>
            <a:r>
              <a:rPr lang="ru-RU" sz="1800" dirty="0">
                <a:ea typeface="Calibri"/>
                <a:cs typeface="Times New Roman"/>
              </a:rPr>
              <a:t> </a:t>
            </a:r>
            <a:r>
              <a:rPr lang="ru-RU" sz="1800" dirty="0" err="1">
                <a:ea typeface="Calibri"/>
                <a:cs typeface="Times New Roman"/>
              </a:rPr>
              <a:t>ці</a:t>
            </a:r>
            <a:r>
              <a:rPr lang="ru-RU" sz="1800" dirty="0">
                <a:ea typeface="Calibri"/>
                <a:cs typeface="Times New Roman"/>
              </a:rPr>
              <a:t> </a:t>
            </a:r>
            <a:r>
              <a:rPr lang="ru-RU" sz="1800" dirty="0" err="1">
                <a:ea typeface="Calibri"/>
                <a:cs typeface="Times New Roman"/>
              </a:rPr>
              <a:t>речі</a:t>
            </a:r>
            <a:r>
              <a:rPr lang="ru-RU" sz="1800" dirty="0">
                <a:ea typeface="Calibri"/>
                <a:cs typeface="Times New Roman"/>
              </a:rPr>
              <a:t> не </a:t>
            </a:r>
            <a:r>
              <a:rPr lang="ru-RU" sz="1800" dirty="0" err="1">
                <a:ea typeface="Calibri"/>
                <a:cs typeface="Times New Roman"/>
              </a:rPr>
              <a:t>повинні</a:t>
            </a:r>
            <a:r>
              <a:rPr lang="ru-RU" sz="1800" dirty="0">
                <a:ea typeface="Calibri"/>
                <a:cs typeface="Times New Roman"/>
              </a:rPr>
              <a:t> бути </a:t>
            </a:r>
            <a:r>
              <a:rPr lang="ru-RU" sz="1800" dirty="0" err="1">
                <a:ea typeface="Calibri"/>
                <a:cs typeface="Times New Roman"/>
              </a:rPr>
              <a:t>важкими</a:t>
            </a:r>
            <a:r>
              <a:rPr lang="ru-RU" sz="1800" dirty="0">
                <a:ea typeface="Calibri"/>
                <a:cs typeface="Times New Roman"/>
              </a:rPr>
              <a:t> </a:t>
            </a:r>
            <a:r>
              <a:rPr lang="ru-RU" sz="1800" dirty="0" err="1">
                <a:ea typeface="Calibri"/>
                <a:cs typeface="Times New Roman"/>
              </a:rPr>
              <a:t>чи</a:t>
            </a:r>
            <a:r>
              <a:rPr lang="ru-RU" sz="1800" dirty="0">
                <a:ea typeface="Calibri"/>
                <a:cs typeface="Times New Roman"/>
              </a:rPr>
              <a:t> </a:t>
            </a:r>
            <a:r>
              <a:rPr lang="ru-RU" sz="1800" dirty="0" err="1">
                <a:ea typeface="Calibri"/>
                <a:cs typeface="Times New Roman"/>
              </a:rPr>
              <a:t>гострими</a:t>
            </a:r>
            <a:r>
              <a:rPr lang="ru-RU" sz="1800" dirty="0">
                <a:ea typeface="Calibri"/>
                <a:cs typeface="Times New Roman"/>
              </a:rPr>
              <a:t>, </a:t>
            </a:r>
            <a:r>
              <a:rPr lang="ru-RU" sz="1800" dirty="0" err="1">
                <a:ea typeface="Calibri"/>
                <a:cs typeface="Times New Roman"/>
              </a:rPr>
              <a:t>щоб</a:t>
            </a:r>
            <a:r>
              <a:rPr lang="ru-RU" sz="1800" dirty="0">
                <a:ea typeface="Calibri"/>
                <a:cs typeface="Times New Roman"/>
              </a:rPr>
              <a:t> не </a:t>
            </a:r>
            <a:r>
              <a:rPr lang="ru-RU" sz="1800" dirty="0" err="1">
                <a:ea typeface="Calibri"/>
                <a:cs typeface="Times New Roman"/>
              </a:rPr>
              <a:t>пошкодити</a:t>
            </a:r>
            <a:r>
              <a:rPr lang="ru-RU" sz="1800" dirty="0">
                <a:ea typeface="Calibri"/>
                <a:cs typeface="Times New Roman"/>
              </a:rPr>
              <a:t> </a:t>
            </a:r>
            <a:r>
              <a:rPr lang="ru-RU" sz="1800" dirty="0" err="1">
                <a:ea typeface="Calibri"/>
                <a:cs typeface="Times New Roman"/>
              </a:rPr>
              <a:t>поверхню</a:t>
            </a:r>
            <a:r>
              <a:rPr lang="ru-RU" sz="1800" dirty="0">
                <a:ea typeface="Calibri"/>
                <a:cs typeface="Times New Roman"/>
              </a:rPr>
              <a:t> </a:t>
            </a:r>
            <a:r>
              <a:rPr lang="ru-RU" sz="1800" dirty="0" err="1">
                <a:ea typeface="Calibri"/>
                <a:cs typeface="Times New Roman"/>
              </a:rPr>
              <a:t>дисків</a:t>
            </a:r>
            <a:r>
              <a:rPr lang="ru-RU" sz="1800" dirty="0">
                <a:ea typeface="Calibri"/>
                <a:cs typeface="Times New Roman"/>
              </a:rPr>
              <a:t>. </a:t>
            </a:r>
            <a:r>
              <a:rPr lang="ru-RU" sz="1800" dirty="0" err="1">
                <a:ea typeface="Calibri"/>
                <a:cs typeface="Times New Roman"/>
              </a:rPr>
              <a:t>Сітка</a:t>
            </a:r>
            <a:r>
              <a:rPr lang="ru-RU" sz="1800" dirty="0">
                <a:ea typeface="Calibri"/>
                <a:cs typeface="Times New Roman"/>
              </a:rPr>
              <a:t> </a:t>
            </a:r>
            <a:r>
              <a:rPr lang="ru-RU" sz="1800" dirty="0" err="1">
                <a:ea typeface="Calibri"/>
                <a:cs typeface="Times New Roman"/>
              </a:rPr>
              <a:t>міцно</a:t>
            </a:r>
            <a:r>
              <a:rPr lang="ru-RU" sz="1800" dirty="0">
                <a:ea typeface="Calibri"/>
                <a:cs typeface="Times New Roman"/>
              </a:rPr>
              <a:t> пришита до </a:t>
            </a:r>
            <a:r>
              <a:rPr lang="ru-RU" sz="1800" dirty="0" err="1">
                <a:ea typeface="Calibri"/>
                <a:cs typeface="Times New Roman"/>
              </a:rPr>
              <a:t>стінки</a:t>
            </a:r>
            <a:r>
              <a:rPr lang="ru-RU" sz="1800" dirty="0">
                <a:ea typeface="Calibri"/>
                <a:cs typeface="Times New Roman"/>
              </a:rPr>
              <a:t>. Тест пройдено.</a:t>
            </a:r>
            <a:endParaRPr lang="uk-UA" sz="18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76327"/>
            <a:ext cx="4824535" cy="2713800"/>
          </a:xfrm>
          <a:prstGeom prst="rect">
            <a:avLst/>
          </a:prstGeom>
        </p:spPr>
      </p:pic>
    </p:spTree>
    <p:extLst>
      <p:ext uri="{BB962C8B-B14F-4D97-AF65-F5344CB8AC3E}">
        <p14:creationId xmlns:p14="http://schemas.microsoft.com/office/powerpoint/2010/main" val="31018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smtClean="0"/>
              <a:t>Міцність</a:t>
            </a:r>
            <a:endParaRPr lang="uk-UA" dirty="0"/>
          </a:p>
        </p:txBody>
      </p:sp>
      <p:sp>
        <p:nvSpPr>
          <p:cNvPr id="3" name="Объект 2"/>
          <p:cNvSpPr>
            <a:spLocks noGrp="1"/>
          </p:cNvSpPr>
          <p:nvPr>
            <p:ph idx="1"/>
          </p:nvPr>
        </p:nvSpPr>
        <p:spPr>
          <a:xfrm>
            <a:off x="1331640" y="4221088"/>
            <a:ext cx="6624736" cy="1828800"/>
          </a:xfrm>
        </p:spPr>
        <p:txBody>
          <a:bodyPr>
            <a:normAutofit/>
          </a:bodyPr>
          <a:lstStyle/>
          <a:p>
            <a:r>
              <a:rPr lang="ru-RU" sz="1800" dirty="0" err="1">
                <a:ea typeface="Calibri"/>
                <a:cs typeface="Times New Roman"/>
              </a:rPr>
              <a:t>Перевіримо</a:t>
            </a:r>
            <a:r>
              <a:rPr lang="ru-RU" sz="1800" dirty="0">
                <a:ea typeface="Calibri"/>
                <a:cs typeface="Times New Roman"/>
              </a:rPr>
              <a:t> </a:t>
            </a:r>
            <a:r>
              <a:rPr lang="ru-RU" sz="1800" dirty="0" err="1">
                <a:ea typeface="Calibri"/>
                <a:cs typeface="Times New Roman"/>
              </a:rPr>
              <a:t>міцність</a:t>
            </a:r>
            <a:r>
              <a:rPr lang="ru-RU" sz="1800" dirty="0">
                <a:ea typeface="Calibri"/>
                <a:cs typeface="Times New Roman"/>
              </a:rPr>
              <a:t> </a:t>
            </a:r>
            <a:r>
              <a:rPr lang="ru-RU" sz="1800" dirty="0" err="1">
                <a:ea typeface="Calibri"/>
                <a:cs typeface="Times New Roman"/>
              </a:rPr>
              <a:t>стінок</a:t>
            </a:r>
            <a:r>
              <a:rPr lang="ru-RU" sz="1800" dirty="0">
                <a:ea typeface="Calibri"/>
                <a:cs typeface="Times New Roman"/>
              </a:rPr>
              <a:t> боксу. </a:t>
            </a:r>
            <a:r>
              <a:rPr lang="ru-RU" sz="1800" dirty="0" err="1">
                <a:ea typeface="Calibri"/>
                <a:cs typeface="Times New Roman"/>
              </a:rPr>
              <a:t>Пробуємо</a:t>
            </a:r>
            <a:r>
              <a:rPr lang="ru-RU" sz="1800" dirty="0">
                <a:ea typeface="Calibri"/>
                <a:cs typeface="Times New Roman"/>
              </a:rPr>
              <a:t> </a:t>
            </a:r>
            <a:r>
              <a:rPr lang="ru-RU" sz="1800" dirty="0" err="1">
                <a:ea typeface="Calibri"/>
                <a:cs typeface="Times New Roman"/>
              </a:rPr>
              <a:t>вигинати</a:t>
            </a:r>
            <a:r>
              <a:rPr lang="ru-RU" sz="1800" dirty="0">
                <a:ea typeface="Calibri"/>
                <a:cs typeface="Times New Roman"/>
              </a:rPr>
              <a:t> </a:t>
            </a:r>
            <a:r>
              <a:rPr lang="ru-RU" sz="1800" dirty="0" err="1">
                <a:ea typeface="Calibri"/>
                <a:cs typeface="Times New Roman"/>
              </a:rPr>
              <a:t>їх</a:t>
            </a:r>
            <a:r>
              <a:rPr lang="ru-RU" sz="1800" dirty="0">
                <a:ea typeface="Calibri"/>
                <a:cs typeface="Times New Roman"/>
              </a:rPr>
              <a:t> в </a:t>
            </a:r>
            <a:r>
              <a:rPr lang="ru-RU" sz="1800" dirty="0" err="1">
                <a:ea typeface="Calibri"/>
                <a:cs typeface="Times New Roman"/>
              </a:rPr>
              <a:t>різні</a:t>
            </a:r>
            <a:r>
              <a:rPr lang="ru-RU" sz="1800" dirty="0">
                <a:ea typeface="Calibri"/>
                <a:cs typeface="Times New Roman"/>
              </a:rPr>
              <a:t> </a:t>
            </a:r>
            <a:r>
              <a:rPr lang="ru-RU" sz="1800" dirty="0" err="1">
                <a:ea typeface="Calibri"/>
                <a:cs typeface="Times New Roman"/>
              </a:rPr>
              <a:t>сторони</a:t>
            </a:r>
            <a:r>
              <a:rPr lang="ru-RU" sz="1800" dirty="0">
                <a:ea typeface="Calibri"/>
                <a:cs typeface="Times New Roman"/>
              </a:rPr>
              <a:t>. </a:t>
            </a:r>
            <a:r>
              <a:rPr lang="ru-RU" sz="1800" dirty="0" err="1">
                <a:ea typeface="Calibri"/>
                <a:cs typeface="Times New Roman"/>
              </a:rPr>
              <a:t>Стінки</a:t>
            </a:r>
            <a:r>
              <a:rPr lang="ru-RU" sz="1800" dirty="0">
                <a:ea typeface="Calibri"/>
                <a:cs typeface="Times New Roman"/>
              </a:rPr>
              <a:t> </a:t>
            </a:r>
            <a:r>
              <a:rPr lang="ru-RU" sz="1800" dirty="0" err="1">
                <a:ea typeface="Calibri"/>
                <a:cs typeface="Times New Roman"/>
              </a:rPr>
              <a:t>деформуються</a:t>
            </a:r>
            <a:r>
              <a:rPr lang="ru-RU" sz="1800" dirty="0">
                <a:ea typeface="Calibri"/>
                <a:cs typeface="Times New Roman"/>
              </a:rPr>
              <a:t> при </a:t>
            </a:r>
            <a:r>
              <a:rPr lang="ru-RU" sz="1800" dirty="0" err="1">
                <a:ea typeface="Calibri"/>
                <a:cs typeface="Times New Roman"/>
              </a:rPr>
              <a:t>докладанні</a:t>
            </a:r>
            <a:r>
              <a:rPr lang="ru-RU" sz="1800" dirty="0">
                <a:ea typeface="Calibri"/>
                <a:cs typeface="Times New Roman"/>
              </a:rPr>
              <a:t> </a:t>
            </a:r>
            <a:r>
              <a:rPr lang="ru-RU" sz="1800" dirty="0" err="1">
                <a:ea typeface="Calibri"/>
                <a:cs typeface="Times New Roman"/>
              </a:rPr>
              <a:t>незначних</a:t>
            </a:r>
            <a:r>
              <a:rPr lang="ru-RU" sz="1800" dirty="0">
                <a:ea typeface="Calibri"/>
                <a:cs typeface="Times New Roman"/>
              </a:rPr>
              <a:t> </a:t>
            </a:r>
            <a:r>
              <a:rPr lang="ru-RU" sz="1800" dirty="0" err="1">
                <a:ea typeface="Calibri"/>
                <a:cs typeface="Times New Roman"/>
              </a:rPr>
              <a:t>зусиль</a:t>
            </a:r>
            <a:r>
              <a:rPr lang="ru-RU" sz="1800" dirty="0">
                <a:ea typeface="Calibri"/>
                <a:cs typeface="Times New Roman"/>
              </a:rPr>
              <a:t>. </a:t>
            </a:r>
            <a:r>
              <a:rPr lang="ru-RU" sz="1800" dirty="0" err="1">
                <a:ea typeface="Calibri"/>
                <a:cs typeface="Times New Roman"/>
              </a:rPr>
              <a:t>Отже</a:t>
            </a:r>
            <a:r>
              <a:rPr lang="ru-RU" sz="1800" dirty="0">
                <a:ea typeface="Calibri"/>
                <a:cs typeface="Times New Roman"/>
              </a:rPr>
              <a:t>, бокс не </a:t>
            </a:r>
            <a:r>
              <a:rPr lang="ru-RU" sz="1800" dirty="0" err="1">
                <a:ea typeface="Calibri"/>
                <a:cs typeface="Times New Roman"/>
              </a:rPr>
              <a:t>гарантовано</a:t>
            </a:r>
            <a:r>
              <a:rPr lang="ru-RU" sz="1800" dirty="0">
                <a:ea typeface="Calibri"/>
                <a:cs typeface="Times New Roman"/>
              </a:rPr>
              <a:t> </a:t>
            </a:r>
            <a:r>
              <a:rPr lang="ru-RU" sz="1800" dirty="0" err="1">
                <a:ea typeface="Calibri"/>
                <a:cs typeface="Times New Roman"/>
              </a:rPr>
              <a:t>збереже</a:t>
            </a:r>
            <a:r>
              <a:rPr lang="ru-RU" sz="1800" dirty="0">
                <a:ea typeface="Calibri"/>
                <a:cs typeface="Times New Roman"/>
              </a:rPr>
              <a:t> диски при </a:t>
            </a:r>
            <a:r>
              <a:rPr lang="ru-RU" sz="1800" dirty="0" err="1">
                <a:ea typeface="Calibri"/>
                <a:cs typeface="Times New Roman"/>
              </a:rPr>
              <a:t>падінні</a:t>
            </a:r>
            <a:r>
              <a:rPr lang="ru-RU" sz="1800" dirty="0">
                <a:ea typeface="Calibri"/>
                <a:cs typeface="Times New Roman"/>
              </a:rPr>
              <a:t> </a:t>
            </a:r>
            <a:r>
              <a:rPr lang="ru-RU" sz="1800" dirty="0" err="1">
                <a:ea typeface="Calibri"/>
                <a:cs typeface="Times New Roman"/>
              </a:rPr>
              <a:t>із</a:t>
            </a:r>
            <a:r>
              <a:rPr lang="ru-RU" sz="1800" dirty="0">
                <a:ea typeface="Calibri"/>
                <a:cs typeface="Times New Roman"/>
              </a:rPr>
              <a:t> </a:t>
            </a:r>
            <a:r>
              <a:rPr lang="ru-RU" sz="1800" dirty="0" err="1">
                <a:ea typeface="Calibri"/>
                <a:cs typeface="Times New Roman"/>
              </a:rPr>
              <a:t>висоти</a:t>
            </a:r>
            <a:r>
              <a:rPr lang="ru-RU" sz="1800" dirty="0">
                <a:ea typeface="Calibri"/>
                <a:cs typeface="Times New Roman"/>
              </a:rPr>
              <a:t>. </a:t>
            </a:r>
            <a:r>
              <a:rPr lang="ru-RU" sz="1800" dirty="0" err="1">
                <a:ea typeface="Calibri"/>
                <a:cs typeface="Times New Roman"/>
              </a:rPr>
              <a:t>Проте</a:t>
            </a:r>
            <a:r>
              <a:rPr lang="ru-RU" sz="1800" dirty="0">
                <a:ea typeface="Calibri"/>
                <a:cs typeface="Times New Roman"/>
              </a:rPr>
              <a:t> </a:t>
            </a:r>
            <a:r>
              <a:rPr lang="ru-RU" sz="1800" dirty="0" err="1">
                <a:ea typeface="Calibri"/>
                <a:cs typeface="Times New Roman"/>
              </a:rPr>
              <a:t>легкість</a:t>
            </a:r>
            <a:r>
              <a:rPr lang="ru-RU" sz="1800" dirty="0">
                <a:ea typeface="Calibri"/>
                <a:cs typeface="Times New Roman"/>
              </a:rPr>
              <a:t> </a:t>
            </a:r>
            <a:r>
              <a:rPr lang="ru-RU" sz="1800" dirty="0" err="1">
                <a:ea typeface="Calibri"/>
                <a:cs typeface="Times New Roman"/>
              </a:rPr>
              <a:t>стінок</a:t>
            </a:r>
            <a:r>
              <a:rPr lang="ru-RU" sz="1800" dirty="0">
                <a:ea typeface="Calibri"/>
                <a:cs typeface="Times New Roman"/>
              </a:rPr>
              <a:t> </a:t>
            </a:r>
            <a:r>
              <a:rPr lang="ru-RU" sz="1800" dirty="0" err="1">
                <a:ea typeface="Calibri"/>
                <a:cs typeface="Times New Roman"/>
              </a:rPr>
              <a:t>дозволяє</a:t>
            </a:r>
            <a:r>
              <a:rPr lang="ru-RU" sz="1800" dirty="0">
                <a:ea typeface="Calibri"/>
                <a:cs typeface="Times New Roman"/>
              </a:rPr>
              <a:t> </a:t>
            </a:r>
            <a:r>
              <a:rPr lang="ru-RU" sz="1800" dirty="0" err="1">
                <a:ea typeface="Calibri"/>
                <a:cs typeface="Times New Roman"/>
              </a:rPr>
              <a:t>зменшити</a:t>
            </a:r>
            <a:r>
              <a:rPr lang="ru-RU" sz="1800" dirty="0">
                <a:ea typeface="Calibri"/>
                <a:cs typeface="Times New Roman"/>
              </a:rPr>
              <a:t> </a:t>
            </a:r>
            <a:r>
              <a:rPr lang="ru-RU" sz="1800" dirty="0" err="1">
                <a:ea typeface="Calibri"/>
                <a:cs typeface="Times New Roman"/>
              </a:rPr>
              <a:t>загальну</a:t>
            </a:r>
            <a:r>
              <a:rPr lang="ru-RU" sz="1800" dirty="0">
                <a:ea typeface="Calibri"/>
                <a:cs typeface="Times New Roman"/>
              </a:rPr>
              <a:t> вагу сумки при </a:t>
            </a:r>
            <a:r>
              <a:rPr lang="ru-RU" sz="1800" dirty="0" err="1">
                <a:ea typeface="Calibri"/>
                <a:cs typeface="Times New Roman"/>
              </a:rPr>
              <a:t>завантаження</a:t>
            </a:r>
            <a:r>
              <a:rPr lang="ru-RU" sz="1800" dirty="0">
                <a:ea typeface="Calibri"/>
                <a:cs typeface="Times New Roman"/>
              </a:rPr>
              <a:t> дисками. Та </a:t>
            </a:r>
            <a:r>
              <a:rPr lang="ru-RU" sz="1800" dirty="0" err="1">
                <a:ea typeface="Calibri"/>
                <a:cs typeface="Times New Roman"/>
              </a:rPr>
              <a:t>надійність</a:t>
            </a:r>
            <a:r>
              <a:rPr lang="ru-RU" sz="1800" dirty="0">
                <a:ea typeface="Calibri"/>
                <a:cs typeface="Times New Roman"/>
              </a:rPr>
              <a:t> – </a:t>
            </a:r>
            <a:r>
              <a:rPr lang="ru-RU" sz="1800" dirty="0" err="1">
                <a:ea typeface="Calibri"/>
                <a:cs typeface="Times New Roman"/>
              </a:rPr>
              <a:t>вищий</a:t>
            </a:r>
            <a:r>
              <a:rPr lang="ru-RU" sz="1800" dirty="0">
                <a:ea typeface="Calibri"/>
                <a:cs typeface="Times New Roman"/>
              </a:rPr>
              <a:t> </a:t>
            </a:r>
            <a:r>
              <a:rPr lang="ru-RU" sz="1800" dirty="0" err="1">
                <a:ea typeface="Calibri"/>
                <a:cs typeface="Times New Roman"/>
              </a:rPr>
              <a:t>пріоритет</a:t>
            </a:r>
            <a:r>
              <a:rPr lang="ru-RU" sz="1800" dirty="0">
                <a:ea typeface="Calibri"/>
                <a:cs typeface="Times New Roman"/>
              </a:rPr>
              <a:t>. Тест не пройдено.</a:t>
            </a:r>
            <a:endParaRPr lang="uk-UA" sz="18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76327"/>
            <a:ext cx="4824535" cy="2713801"/>
          </a:xfrm>
          <a:prstGeom prst="rect">
            <a:avLst/>
          </a:prstGeom>
        </p:spPr>
      </p:pic>
    </p:spTree>
    <p:extLst>
      <p:ext uri="{BB962C8B-B14F-4D97-AF65-F5344CB8AC3E}">
        <p14:creationId xmlns:p14="http://schemas.microsoft.com/office/powerpoint/2010/main" val="839184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smtClean="0"/>
              <a:t>Висновки</a:t>
            </a:r>
            <a:endParaRPr lang="uk-UA" dirty="0"/>
          </a:p>
        </p:txBody>
      </p:sp>
      <p:sp>
        <p:nvSpPr>
          <p:cNvPr id="3" name="Объект 2"/>
          <p:cNvSpPr>
            <a:spLocks noGrp="1"/>
          </p:cNvSpPr>
          <p:nvPr>
            <p:ph idx="1"/>
          </p:nvPr>
        </p:nvSpPr>
        <p:spPr>
          <a:xfrm>
            <a:off x="1403648" y="1484784"/>
            <a:ext cx="6624736" cy="3024336"/>
          </a:xfrm>
        </p:spPr>
        <p:txBody>
          <a:bodyPr>
            <a:normAutofit/>
          </a:bodyPr>
          <a:lstStyle/>
          <a:p>
            <a:r>
              <a:rPr lang="ru-RU" sz="1800" dirty="0" smtClean="0">
                <a:ea typeface="Calibri"/>
                <a:cs typeface="Times New Roman"/>
              </a:rPr>
              <a:t>Бокс </a:t>
            </a:r>
            <a:r>
              <a:rPr lang="ru-RU" sz="1800" dirty="0" err="1">
                <a:ea typeface="Calibri"/>
                <a:cs typeface="Times New Roman"/>
              </a:rPr>
              <a:t>пройшов</a:t>
            </a:r>
            <a:r>
              <a:rPr lang="ru-RU" sz="1800" dirty="0">
                <a:ea typeface="Calibri"/>
                <a:cs typeface="Times New Roman"/>
              </a:rPr>
              <a:t> </a:t>
            </a:r>
            <a:r>
              <a:rPr lang="ru-RU" sz="1800" dirty="0" err="1">
                <a:ea typeface="Calibri"/>
                <a:cs typeface="Times New Roman"/>
              </a:rPr>
              <a:t>тестування</a:t>
            </a:r>
            <a:r>
              <a:rPr lang="ru-RU" sz="1800" dirty="0">
                <a:ea typeface="Calibri"/>
                <a:cs typeface="Times New Roman"/>
              </a:rPr>
              <a:t>, </a:t>
            </a:r>
            <a:r>
              <a:rPr lang="ru-RU" sz="1800" dirty="0" err="1">
                <a:ea typeface="Calibri"/>
                <a:cs typeface="Times New Roman"/>
              </a:rPr>
              <a:t>що</a:t>
            </a:r>
            <a:r>
              <a:rPr lang="ru-RU" sz="1800" dirty="0">
                <a:ea typeface="Calibri"/>
                <a:cs typeface="Times New Roman"/>
              </a:rPr>
              <a:t> дало </a:t>
            </a:r>
            <a:r>
              <a:rPr lang="ru-RU" sz="1800" dirty="0" err="1">
                <a:ea typeface="Calibri"/>
                <a:cs typeface="Times New Roman"/>
              </a:rPr>
              <a:t>змогу</a:t>
            </a:r>
            <a:r>
              <a:rPr lang="ru-RU" sz="1800" dirty="0">
                <a:ea typeface="Calibri"/>
                <a:cs typeface="Times New Roman"/>
              </a:rPr>
              <a:t> </a:t>
            </a:r>
            <a:r>
              <a:rPr lang="ru-RU" sz="1800" dirty="0" err="1">
                <a:ea typeface="Calibri"/>
                <a:cs typeface="Times New Roman"/>
              </a:rPr>
              <a:t>визначити</a:t>
            </a:r>
            <a:r>
              <a:rPr lang="ru-RU" sz="1800" dirty="0">
                <a:ea typeface="Calibri"/>
                <a:cs typeface="Times New Roman"/>
              </a:rPr>
              <a:t> </a:t>
            </a:r>
            <a:r>
              <a:rPr lang="ru-RU" sz="1800" dirty="0" err="1">
                <a:ea typeface="Calibri"/>
                <a:cs typeface="Times New Roman"/>
              </a:rPr>
              <a:t>його</a:t>
            </a:r>
            <a:r>
              <a:rPr lang="ru-RU" sz="1800" dirty="0">
                <a:ea typeface="Calibri"/>
                <a:cs typeface="Times New Roman"/>
              </a:rPr>
              <a:t> </a:t>
            </a:r>
            <a:r>
              <a:rPr lang="ru-RU" sz="1800" dirty="0" err="1">
                <a:ea typeface="Calibri"/>
                <a:cs typeface="Times New Roman"/>
              </a:rPr>
              <a:t>хороші</a:t>
            </a:r>
            <a:r>
              <a:rPr lang="ru-RU" sz="1800" dirty="0">
                <a:ea typeface="Calibri"/>
                <a:cs typeface="Times New Roman"/>
              </a:rPr>
              <a:t> та </a:t>
            </a:r>
            <a:r>
              <a:rPr lang="ru-RU" sz="1800" dirty="0" err="1">
                <a:ea typeface="Calibri"/>
                <a:cs typeface="Times New Roman"/>
              </a:rPr>
              <a:t>погані</a:t>
            </a:r>
            <a:r>
              <a:rPr lang="ru-RU" sz="1800" dirty="0">
                <a:ea typeface="Calibri"/>
                <a:cs typeface="Times New Roman"/>
              </a:rPr>
              <a:t> </a:t>
            </a:r>
            <a:r>
              <a:rPr lang="ru-RU" sz="1800" dirty="0" err="1">
                <a:ea typeface="Calibri"/>
                <a:cs typeface="Times New Roman"/>
              </a:rPr>
              <a:t>сторони</a:t>
            </a:r>
            <a:r>
              <a:rPr lang="ru-RU" sz="1800" dirty="0">
                <a:ea typeface="Calibri"/>
                <a:cs typeface="Times New Roman"/>
              </a:rPr>
              <a:t>. З одного боку, </a:t>
            </a:r>
            <a:r>
              <a:rPr lang="ru-RU" sz="1800" dirty="0" err="1">
                <a:ea typeface="Calibri"/>
                <a:cs typeface="Times New Roman"/>
              </a:rPr>
              <a:t>він</a:t>
            </a:r>
            <a:r>
              <a:rPr lang="ru-RU" sz="1800" dirty="0">
                <a:ea typeface="Calibri"/>
                <a:cs typeface="Times New Roman"/>
              </a:rPr>
              <a:t> </a:t>
            </a:r>
            <a:r>
              <a:rPr lang="ru-RU" sz="1800" dirty="0" err="1">
                <a:ea typeface="Calibri"/>
                <a:cs typeface="Times New Roman"/>
              </a:rPr>
              <a:t>стильний</a:t>
            </a:r>
            <a:r>
              <a:rPr lang="ru-RU" sz="1800" dirty="0">
                <a:ea typeface="Calibri"/>
                <a:cs typeface="Times New Roman"/>
              </a:rPr>
              <a:t> та </a:t>
            </a:r>
            <a:r>
              <a:rPr lang="ru-RU" sz="1800" dirty="0" err="1">
                <a:ea typeface="Calibri"/>
                <a:cs typeface="Times New Roman"/>
              </a:rPr>
              <a:t>дозволяє</a:t>
            </a:r>
            <a:r>
              <a:rPr lang="ru-RU" sz="1800" dirty="0">
                <a:ea typeface="Calibri"/>
                <a:cs typeface="Times New Roman"/>
              </a:rPr>
              <a:t> </a:t>
            </a:r>
            <a:r>
              <a:rPr lang="ru-RU" sz="1800" dirty="0" err="1">
                <a:ea typeface="Calibri"/>
                <a:cs typeface="Times New Roman"/>
              </a:rPr>
              <a:t>зберігати</a:t>
            </a:r>
            <a:r>
              <a:rPr lang="ru-RU" sz="1800" dirty="0">
                <a:ea typeface="Calibri"/>
                <a:cs typeface="Times New Roman"/>
              </a:rPr>
              <a:t> </a:t>
            </a:r>
            <a:r>
              <a:rPr lang="ru-RU" sz="1800" dirty="0" err="1">
                <a:ea typeface="Calibri"/>
                <a:cs typeface="Times New Roman"/>
              </a:rPr>
              <a:t>велику</a:t>
            </a:r>
            <a:r>
              <a:rPr lang="ru-RU" sz="1800" dirty="0">
                <a:ea typeface="Calibri"/>
                <a:cs typeface="Times New Roman"/>
              </a:rPr>
              <a:t> </a:t>
            </a:r>
            <a:r>
              <a:rPr lang="ru-RU" sz="1800" dirty="0" err="1">
                <a:ea typeface="Calibri"/>
                <a:cs typeface="Times New Roman"/>
              </a:rPr>
              <a:t>кількість</a:t>
            </a:r>
            <a:r>
              <a:rPr lang="ru-RU" sz="1800" dirty="0">
                <a:ea typeface="Calibri"/>
                <a:cs typeface="Times New Roman"/>
              </a:rPr>
              <a:t> </a:t>
            </a:r>
            <a:r>
              <a:rPr lang="ru-RU" sz="1800" dirty="0" err="1">
                <a:ea typeface="Calibri"/>
                <a:cs typeface="Times New Roman"/>
              </a:rPr>
              <a:t>дисків</a:t>
            </a:r>
            <a:r>
              <a:rPr lang="ru-RU" sz="1800" dirty="0">
                <a:ea typeface="Calibri"/>
                <a:cs typeface="Times New Roman"/>
              </a:rPr>
              <a:t>, </a:t>
            </a:r>
            <a:r>
              <a:rPr lang="ru-RU" sz="1800" dirty="0" err="1">
                <a:ea typeface="Calibri"/>
                <a:cs typeface="Times New Roman"/>
              </a:rPr>
              <a:t>переносити</a:t>
            </a:r>
            <a:r>
              <a:rPr lang="ru-RU" sz="1800" dirty="0">
                <a:ea typeface="Calibri"/>
                <a:cs typeface="Times New Roman"/>
              </a:rPr>
              <a:t> </a:t>
            </a:r>
            <a:r>
              <a:rPr lang="ru-RU" sz="1800" dirty="0" err="1">
                <a:ea typeface="Calibri"/>
                <a:cs typeface="Times New Roman"/>
              </a:rPr>
              <a:t>його</a:t>
            </a:r>
            <a:r>
              <a:rPr lang="ru-RU" sz="1800" dirty="0">
                <a:ea typeface="Calibri"/>
                <a:cs typeface="Times New Roman"/>
              </a:rPr>
              <a:t> за </a:t>
            </a:r>
            <a:r>
              <a:rPr lang="ru-RU" sz="1800" dirty="0" err="1">
                <a:ea typeface="Calibri"/>
                <a:cs typeface="Times New Roman"/>
              </a:rPr>
              <a:t>допомогою</a:t>
            </a:r>
            <a:r>
              <a:rPr lang="ru-RU" sz="1800" dirty="0">
                <a:ea typeface="Calibri"/>
                <a:cs typeface="Times New Roman"/>
              </a:rPr>
              <a:t> </a:t>
            </a:r>
            <a:r>
              <a:rPr lang="ru-RU" sz="1800" dirty="0" err="1">
                <a:ea typeface="Calibri"/>
                <a:cs typeface="Times New Roman"/>
              </a:rPr>
              <a:t>міцної</a:t>
            </a:r>
            <a:r>
              <a:rPr lang="ru-RU" sz="1800" dirty="0">
                <a:ea typeface="Calibri"/>
                <a:cs typeface="Times New Roman"/>
              </a:rPr>
              <a:t> ручки та не </a:t>
            </a:r>
            <a:r>
              <a:rPr lang="ru-RU" sz="1800" dirty="0" err="1">
                <a:ea typeface="Calibri"/>
                <a:cs typeface="Times New Roman"/>
              </a:rPr>
              <a:t>боятися</a:t>
            </a:r>
            <a:r>
              <a:rPr lang="ru-RU" sz="1800" dirty="0">
                <a:ea typeface="Calibri"/>
                <a:cs typeface="Times New Roman"/>
              </a:rPr>
              <a:t> за </a:t>
            </a:r>
            <a:r>
              <a:rPr lang="ru-RU" sz="1800" dirty="0" err="1">
                <a:ea typeface="Calibri"/>
                <a:cs typeface="Times New Roman"/>
              </a:rPr>
              <a:t>надійність</a:t>
            </a:r>
            <a:r>
              <a:rPr lang="ru-RU" sz="1800" dirty="0">
                <a:ea typeface="Calibri"/>
                <a:cs typeface="Times New Roman"/>
              </a:rPr>
              <a:t>, </a:t>
            </a:r>
            <a:r>
              <a:rPr lang="ru-RU" sz="1800" dirty="0" err="1">
                <a:ea typeface="Calibri"/>
                <a:cs typeface="Times New Roman"/>
              </a:rPr>
              <a:t>бо</a:t>
            </a:r>
            <a:r>
              <a:rPr lang="ru-RU" sz="1800" dirty="0">
                <a:ea typeface="Calibri"/>
                <a:cs typeface="Times New Roman"/>
              </a:rPr>
              <a:t> є </a:t>
            </a:r>
            <a:r>
              <a:rPr lang="ru-RU" sz="1800" dirty="0" err="1">
                <a:ea typeface="Calibri"/>
                <a:cs typeface="Times New Roman"/>
              </a:rPr>
              <a:t>міцний</a:t>
            </a:r>
            <a:r>
              <a:rPr lang="ru-RU" sz="1800" dirty="0">
                <a:ea typeface="Calibri"/>
                <a:cs typeface="Times New Roman"/>
              </a:rPr>
              <a:t> замок. </a:t>
            </a:r>
            <a:r>
              <a:rPr lang="ru-RU" sz="1800" dirty="0" err="1">
                <a:ea typeface="Calibri"/>
                <a:cs typeface="Times New Roman"/>
              </a:rPr>
              <a:t>Проте</a:t>
            </a:r>
            <a:r>
              <a:rPr lang="ru-RU" sz="1800" dirty="0">
                <a:ea typeface="Calibri"/>
                <a:cs typeface="Times New Roman"/>
              </a:rPr>
              <a:t> </a:t>
            </a:r>
            <a:r>
              <a:rPr lang="ru-RU" sz="1800" dirty="0" err="1">
                <a:ea typeface="Calibri"/>
                <a:cs typeface="Times New Roman"/>
              </a:rPr>
              <a:t>він</a:t>
            </a:r>
            <a:r>
              <a:rPr lang="ru-RU" sz="1800" dirty="0">
                <a:ea typeface="Calibri"/>
                <a:cs typeface="Times New Roman"/>
              </a:rPr>
              <a:t> не </a:t>
            </a:r>
            <a:r>
              <a:rPr lang="ru-RU" sz="1800" dirty="0" err="1">
                <a:ea typeface="Calibri"/>
                <a:cs typeface="Times New Roman"/>
              </a:rPr>
              <a:t>зручний</a:t>
            </a:r>
            <a:r>
              <a:rPr lang="ru-RU" sz="1800" dirty="0">
                <a:ea typeface="Calibri"/>
                <a:cs typeface="Times New Roman"/>
              </a:rPr>
              <a:t> в </a:t>
            </a:r>
            <a:r>
              <a:rPr lang="ru-RU" sz="1800" dirty="0" err="1">
                <a:ea typeface="Calibri"/>
                <a:cs typeface="Times New Roman"/>
              </a:rPr>
              <a:t>деяких</a:t>
            </a:r>
            <a:r>
              <a:rPr lang="ru-RU" sz="1800" dirty="0">
                <a:ea typeface="Calibri"/>
                <a:cs typeface="Times New Roman"/>
              </a:rPr>
              <a:t> </a:t>
            </a:r>
            <a:r>
              <a:rPr lang="ru-RU" sz="1800" dirty="0" err="1">
                <a:ea typeface="Calibri"/>
                <a:cs typeface="Times New Roman"/>
              </a:rPr>
              <a:t>випадках</a:t>
            </a:r>
            <a:r>
              <a:rPr lang="ru-RU" sz="1800" dirty="0">
                <a:ea typeface="Calibri"/>
                <a:cs typeface="Times New Roman"/>
              </a:rPr>
              <a:t> та не </a:t>
            </a:r>
            <a:r>
              <a:rPr lang="ru-RU" sz="1800" dirty="0" err="1">
                <a:ea typeface="Calibri"/>
                <a:cs typeface="Times New Roman"/>
              </a:rPr>
              <a:t>надійний</a:t>
            </a:r>
            <a:r>
              <a:rPr lang="ru-RU" sz="1800" dirty="0">
                <a:ea typeface="Calibri"/>
                <a:cs typeface="Times New Roman"/>
              </a:rPr>
              <a:t> при </a:t>
            </a:r>
            <a:r>
              <a:rPr lang="ru-RU" sz="1800" dirty="0" err="1">
                <a:ea typeface="Calibri"/>
                <a:cs typeface="Times New Roman"/>
              </a:rPr>
              <a:t>падінні</a:t>
            </a:r>
            <a:r>
              <a:rPr lang="ru-RU" sz="1800" dirty="0">
                <a:ea typeface="Calibri"/>
                <a:cs typeface="Times New Roman"/>
              </a:rPr>
              <a:t> з </a:t>
            </a:r>
            <a:r>
              <a:rPr lang="ru-RU" sz="1800" dirty="0" err="1">
                <a:ea typeface="Calibri"/>
                <a:cs typeface="Times New Roman"/>
              </a:rPr>
              <a:t>висоти</a:t>
            </a:r>
            <a:r>
              <a:rPr lang="ru-RU" sz="1800" dirty="0">
                <a:ea typeface="Calibri"/>
                <a:cs typeface="Times New Roman"/>
              </a:rPr>
              <a:t>. Бокс </a:t>
            </a:r>
            <a:r>
              <a:rPr lang="ru-RU" sz="1800" dirty="0" err="1">
                <a:ea typeface="Calibri"/>
                <a:cs typeface="Times New Roman"/>
              </a:rPr>
              <a:t>має</a:t>
            </a:r>
            <a:r>
              <a:rPr lang="ru-RU" sz="1800" dirty="0">
                <a:ea typeface="Calibri"/>
                <a:cs typeface="Times New Roman"/>
              </a:rPr>
              <a:t> </a:t>
            </a:r>
            <a:r>
              <a:rPr lang="ru-RU" sz="1800" dirty="0" err="1">
                <a:ea typeface="Calibri"/>
                <a:cs typeface="Times New Roman"/>
              </a:rPr>
              <a:t>свої</a:t>
            </a:r>
            <a:r>
              <a:rPr lang="ru-RU" sz="1800" dirty="0">
                <a:ea typeface="Calibri"/>
                <a:cs typeface="Times New Roman"/>
              </a:rPr>
              <a:t> </a:t>
            </a:r>
            <a:r>
              <a:rPr lang="ru-RU" sz="1800" dirty="0" err="1">
                <a:ea typeface="Calibri"/>
                <a:cs typeface="Times New Roman"/>
              </a:rPr>
              <a:t>плюси</a:t>
            </a:r>
            <a:r>
              <a:rPr lang="ru-RU" sz="1800" dirty="0">
                <a:ea typeface="Calibri"/>
                <a:cs typeface="Times New Roman"/>
              </a:rPr>
              <a:t> та </a:t>
            </a:r>
            <a:r>
              <a:rPr lang="ru-RU" sz="1800" dirty="0" err="1">
                <a:ea typeface="Calibri"/>
                <a:cs typeface="Times New Roman"/>
              </a:rPr>
              <a:t>мінуси</a:t>
            </a:r>
            <a:r>
              <a:rPr lang="ru-RU" sz="1800" dirty="0">
                <a:ea typeface="Calibri"/>
                <a:cs typeface="Times New Roman"/>
              </a:rPr>
              <a:t>. </a:t>
            </a:r>
            <a:r>
              <a:rPr lang="ru-RU" sz="1800" dirty="0" err="1">
                <a:ea typeface="Calibri"/>
                <a:cs typeface="Times New Roman"/>
              </a:rPr>
              <a:t>Оскільки</a:t>
            </a:r>
            <a:r>
              <a:rPr lang="ru-RU" sz="1800" dirty="0">
                <a:ea typeface="Calibri"/>
                <a:cs typeface="Times New Roman"/>
              </a:rPr>
              <a:t> </a:t>
            </a:r>
            <a:r>
              <a:rPr lang="ru-RU" sz="1800" dirty="0" err="1">
                <a:ea typeface="Calibri"/>
                <a:cs typeface="Times New Roman"/>
              </a:rPr>
              <a:t>третина</a:t>
            </a:r>
            <a:r>
              <a:rPr lang="ru-RU" sz="1800" dirty="0">
                <a:ea typeface="Calibri"/>
                <a:cs typeface="Times New Roman"/>
              </a:rPr>
              <a:t> </a:t>
            </a:r>
            <a:r>
              <a:rPr lang="ru-RU" sz="1800" dirty="0" err="1">
                <a:ea typeface="Calibri"/>
                <a:cs typeface="Times New Roman"/>
              </a:rPr>
              <a:t>тестів</a:t>
            </a:r>
            <a:r>
              <a:rPr lang="ru-RU" sz="1800" dirty="0">
                <a:ea typeface="Calibri"/>
                <a:cs typeface="Times New Roman"/>
              </a:rPr>
              <a:t> не пройдена, </a:t>
            </a:r>
            <a:r>
              <a:rPr lang="ru-RU" sz="1800" dirty="0" err="1">
                <a:ea typeface="Calibri"/>
                <a:cs typeface="Times New Roman"/>
              </a:rPr>
              <a:t>такий</a:t>
            </a:r>
            <a:r>
              <a:rPr lang="ru-RU" sz="1800" dirty="0">
                <a:ea typeface="Calibri"/>
                <a:cs typeface="Times New Roman"/>
              </a:rPr>
              <a:t> бокс не </a:t>
            </a:r>
            <a:r>
              <a:rPr lang="ru-RU" sz="1800" dirty="0" err="1">
                <a:ea typeface="Calibri"/>
                <a:cs typeface="Times New Roman"/>
              </a:rPr>
              <a:t>можна</a:t>
            </a:r>
            <a:r>
              <a:rPr lang="ru-RU" sz="1800" dirty="0">
                <a:ea typeface="Calibri"/>
                <a:cs typeface="Times New Roman"/>
              </a:rPr>
              <a:t> </a:t>
            </a:r>
            <a:r>
              <a:rPr lang="ru-RU" sz="1800" dirty="0" err="1">
                <a:ea typeface="Calibri"/>
                <a:cs typeface="Times New Roman"/>
              </a:rPr>
              <a:t>вважати</a:t>
            </a:r>
            <a:r>
              <a:rPr lang="ru-RU" sz="1800" dirty="0">
                <a:ea typeface="Calibri"/>
                <a:cs typeface="Times New Roman"/>
              </a:rPr>
              <a:t> </a:t>
            </a:r>
            <a:r>
              <a:rPr lang="ru-RU" sz="1800" dirty="0" err="1">
                <a:ea typeface="Calibri"/>
                <a:cs typeface="Times New Roman"/>
              </a:rPr>
              <a:t>досконалим</a:t>
            </a:r>
            <a:r>
              <a:rPr lang="ru-RU" sz="1800" dirty="0">
                <a:ea typeface="Calibri"/>
                <a:cs typeface="Times New Roman"/>
              </a:rPr>
              <a:t> </a:t>
            </a:r>
            <a:r>
              <a:rPr lang="ru-RU" sz="1800" dirty="0" err="1">
                <a:ea typeface="Calibri"/>
                <a:cs typeface="Times New Roman"/>
              </a:rPr>
              <a:t>виробом</a:t>
            </a:r>
            <a:r>
              <a:rPr lang="ru-RU" sz="1800" dirty="0">
                <a:ea typeface="Calibri"/>
                <a:cs typeface="Times New Roman"/>
              </a:rPr>
              <a:t>. </a:t>
            </a:r>
            <a:r>
              <a:rPr lang="ru-RU" sz="1800" dirty="0" err="1">
                <a:ea typeface="Calibri"/>
                <a:cs typeface="Times New Roman"/>
              </a:rPr>
              <a:t>Користувач</a:t>
            </a:r>
            <a:r>
              <a:rPr lang="ru-RU" sz="1800" dirty="0">
                <a:ea typeface="Calibri"/>
                <a:cs typeface="Times New Roman"/>
              </a:rPr>
              <a:t> повинен </a:t>
            </a:r>
            <a:r>
              <a:rPr lang="ru-RU" sz="1800" dirty="0" err="1">
                <a:ea typeface="Calibri"/>
                <a:cs typeface="Times New Roman"/>
              </a:rPr>
              <a:t>вибирати</a:t>
            </a:r>
            <a:r>
              <a:rPr lang="ru-RU" sz="1800" dirty="0">
                <a:ea typeface="Calibri"/>
                <a:cs typeface="Times New Roman"/>
              </a:rPr>
              <a:t> </a:t>
            </a:r>
            <a:r>
              <a:rPr lang="ru-RU" sz="1800" dirty="0" err="1">
                <a:ea typeface="Calibri"/>
                <a:cs typeface="Times New Roman"/>
              </a:rPr>
              <a:t>між</a:t>
            </a:r>
            <a:r>
              <a:rPr lang="ru-RU" sz="1800" dirty="0">
                <a:ea typeface="Calibri"/>
                <a:cs typeface="Times New Roman"/>
              </a:rPr>
              <a:t> </a:t>
            </a:r>
            <a:r>
              <a:rPr lang="ru-RU" sz="1800" dirty="0" err="1">
                <a:ea typeface="Calibri"/>
                <a:cs typeface="Times New Roman"/>
              </a:rPr>
              <a:t>зручністю</a:t>
            </a:r>
            <a:r>
              <a:rPr lang="ru-RU" sz="1800" dirty="0">
                <a:ea typeface="Calibri"/>
                <a:cs typeface="Times New Roman"/>
              </a:rPr>
              <a:t> та </a:t>
            </a:r>
            <a:r>
              <a:rPr lang="ru-RU" sz="1800" dirty="0" err="1">
                <a:ea typeface="Calibri"/>
                <a:cs typeface="Times New Roman"/>
              </a:rPr>
              <a:t>надійністю</a:t>
            </a:r>
            <a:r>
              <a:rPr lang="ru-RU" sz="1800" dirty="0">
                <a:ea typeface="Calibri"/>
                <a:cs typeface="Times New Roman"/>
              </a:rPr>
              <a:t>, </a:t>
            </a:r>
            <a:r>
              <a:rPr lang="ru-RU" sz="1800" dirty="0" err="1">
                <a:ea typeface="Calibri"/>
                <a:cs typeface="Times New Roman"/>
              </a:rPr>
              <a:t>оскільки</a:t>
            </a:r>
            <a:r>
              <a:rPr lang="ru-RU" sz="1800" dirty="0">
                <a:ea typeface="Calibri"/>
                <a:cs typeface="Times New Roman"/>
              </a:rPr>
              <a:t> в </a:t>
            </a:r>
            <a:r>
              <a:rPr lang="ru-RU" sz="1800" dirty="0" err="1">
                <a:ea typeface="Calibri"/>
                <a:cs typeface="Times New Roman"/>
              </a:rPr>
              <a:t>деяких</a:t>
            </a:r>
            <a:r>
              <a:rPr lang="ru-RU" sz="1800" dirty="0">
                <a:ea typeface="Calibri"/>
                <a:cs typeface="Times New Roman"/>
              </a:rPr>
              <a:t> </a:t>
            </a:r>
            <a:r>
              <a:rPr lang="ru-RU" sz="1800" dirty="0" err="1">
                <a:ea typeface="Calibri"/>
                <a:cs typeface="Times New Roman"/>
              </a:rPr>
              <a:t>випадках</a:t>
            </a:r>
            <a:r>
              <a:rPr lang="ru-RU" sz="1800" dirty="0">
                <a:ea typeface="Calibri"/>
                <a:cs typeface="Times New Roman"/>
              </a:rPr>
              <a:t> предмет </a:t>
            </a:r>
            <a:r>
              <a:rPr lang="ru-RU" sz="1800" dirty="0" err="1">
                <a:ea typeface="Calibri"/>
                <a:cs typeface="Times New Roman"/>
              </a:rPr>
              <a:t>володіє</a:t>
            </a:r>
            <a:r>
              <a:rPr lang="ru-RU" sz="1800" dirty="0">
                <a:ea typeface="Calibri"/>
                <a:cs typeface="Times New Roman"/>
              </a:rPr>
              <a:t> </a:t>
            </a:r>
            <a:r>
              <a:rPr lang="ru-RU" sz="1800" dirty="0" err="1">
                <a:ea typeface="Calibri"/>
                <a:cs typeface="Times New Roman"/>
              </a:rPr>
              <a:t>цими</a:t>
            </a:r>
            <a:r>
              <a:rPr lang="ru-RU" sz="1800" dirty="0">
                <a:ea typeface="Calibri"/>
                <a:cs typeface="Times New Roman"/>
              </a:rPr>
              <a:t> </a:t>
            </a:r>
            <a:r>
              <a:rPr lang="ru-RU" sz="1800" dirty="0" err="1">
                <a:ea typeface="Calibri"/>
                <a:cs typeface="Times New Roman"/>
              </a:rPr>
              <a:t>якостями</a:t>
            </a:r>
            <a:r>
              <a:rPr lang="ru-RU" sz="1800" dirty="0">
                <a:ea typeface="Calibri"/>
                <a:cs typeface="Times New Roman"/>
              </a:rPr>
              <a:t>, а </a:t>
            </a:r>
            <a:r>
              <a:rPr lang="ru-RU" sz="1800" dirty="0" err="1">
                <a:ea typeface="Calibri"/>
                <a:cs typeface="Times New Roman"/>
              </a:rPr>
              <a:t>деяких</a:t>
            </a:r>
            <a:r>
              <a:rPr lang="ru-RU" sz="1800" dirty="0">
                <a:ea typeface="Calibri"/>
                <a:cs typeface="Times New Roman"/>
              </a:rPr>
              <a:t> – </a:t>
            </a:r>
            <a:r>
              <a:rPr lang="ru-RU" sz="1800" dirty="0" err="1">
                <a:ea typeface="Calibri"/>
                <a:cs typeface="Times New Roman"/>
              </a:rPr>
              <a:t>ні</a:t>
            </a:r>
            <a:r>
              <a:rPr lang="ru-RU" sz="1800" dirty="0">
                <a:ea typeface="Calibri"/>
                <a:cs typeface="Times New Roman"/>
              </a:rPr>
              <a:t>.</a:t>
            </a:r>
            <a:endParaRPr lang="uk-UA" sz="1800" dirty="0"/>
          </a:p>
        </p:txBody>
      </p:sp>
    </p:spTree>
    <p:extLst>
      <p:ext uri="{BB962C8B-B14F-4D97-AF65-F5344CB8AC3E}">
        <p14:creationId xmlns:p14="http://schemas.microsoft.com/office/powerpoint/2010/main" val="3593143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Бокс для </a:t>
            </a:r>
            <a:r>
              <a:rPr lang="en-US" dirty="0" smtClean="0"/>
              <a:t>CD\DVD </a:t>
            </a:r>
            <a:r>
              <a:rPr lang="uk-UA" dirty="0" smtClean="0"/>
              <a:t>дисків</a:t>
            </a:r>
            <a:endParaRPr lang="uk-UA" dirty="0"/>
          </a:p>
        </p:txBody>
      </p:sp>
      <p:sp>
        <p:nvSpPr>
          <p:cNvPr id="3" name="Объект 2"/>
          <p:cNvSpPr>
            <a:spLocks noGrp="1"/>
          </p:cNvSpPr>
          <p:nvPr>
            <p:ph idx="1"/>
          </p:nvPr>
        </p:nvSpPr>
        <p:spPr>
          <a:xfrm>
            <a:off x="2123728" y="5085184"/>
            <a:ext cx="5338936" cy="1324744"/>
          </a:xfrm>
        </p:spPr>
        <p:txBody>
          <a:bodyPr>
            <a:normAutofit lnSpcReduction="10000"/>
          </a:bodyPr>
          <a:lstStyle/>
          <a:p>
            <a:r>
              <a:rPr lang="uk-UA" dirty="0" smtClean="0"/>
              <a:t>В якості презентації було вибрано бокс (сумку) для </a:t>
            </a:r>
            <a:r>
              <a:rPr lang="en-US" dirty="0" smtClean="0"/>
              <a:t>CD\DVD</a:t>
            </a:r>
            <a:r>
              <a:rPr lang="uk-UA" dirty="0" smtClean="0"/>
              <a:t> дисків.</a:t>
            </a:r>
          </a:p>
          <a:p>
            <a:endParaRPr lang="uk-UA"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5736" y="1484784"/>
            <a:ext cx="4680519" cy="2952328"/>
          </a:xfrm>
          <a:prstGeom prst="rect">
            <a:avLst/>
          </a:prstGeom>
        </p:spPr>
      </p:pic>
    </p:spTree>
    <p:extLst>
      <p:ext uri="{BB962C8B-B14F-4D97-AF65-F5344CB8AC3E}">
        <p14:creationId xmlns:p14="http://schemas.microsoft.com/office/powerpoint/2010/main" val="1828886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smtClean="0"/>
              <a:t>Стиль</a:t>
            </a:r>
            <a:endParaRPr lang="uk-UA" dirty="0"/>
          </a:p>
        </p:txBody>
      </p:sp>
      <p:sp>
        <p:nvSpPr>
          <p:cNvPr id="3" name="Объект 2"/>
          <p:cNvSpPr>
            <a:spLocks noGrp="1"/>
          </p:cNvSpPr>
          <p:nvPr>
            <p:ph idx="1"/>
          </p:nvPr>
        </p:nvSpPr>
        <p:spPr>
          <a:xfrm>
            <a:off x="1331640" y="4221088"/>
            <a:ext cx="6624736" cy="1828800"/>
          </a:xfrm>
        </p:spPr>
        <p:txBody>
          <a:bodyPr>
            <a:normAutofit fontScale="62500" lnSpcReduction="20000"/>
          </a:bodyPr>
          <a:lstStyle/>
          <a:p>
            <a:r>
              <a:rPr lang="uk-UA" dirty="0"/>
              <a:t>Бокс повинен мати стильний вигляд, адже це свого роду аксесуар, який можна брати в подорож наприклад. Бачимо, що сумка акуратно прошита білими нитками по чорно-сірій основі, що гарно дивиться. Спереду присутня емблема із назвою фірми-виробника. Також тут є чорна нашивка у вигляді плюса, яка також прошита білими нитками. Загальний стиль задовільний. Тест пройдено.</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76327"/>
            <a:ext cx="4824536" cy="2713801"/>
          </a:xfrm>
          <a:prstGeom prst="rect">
            <a:avLst/>
          </a:prstGeom>
        </p:spPr>
      </p:pic>
    </p:spTree>
    <p:extLst>
      <p:ext uri="{BB962C8B-B14F-4D97-AF65-F5344CB8AC3E}">
        <p14:creationId xmlns:p14="http://schemas.microsoft.com/office/powerpoint/2010/main" val="653837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smtClean="0"/>
              <a:t>Бігунець</a:t>
            </a:r>
            <a:endParaRPr lang="uk-UA" dirty="0"/>
          </a:p>
        </p:txBody>
      </p:sp>
      <p:sp>
        <p:nvSpPr>
          <p:cNvPr id="3" name="Объект 2"/>
          <p:cNvSpPr>
            <a:spLocks noGrp="1"/>
          </p:cNvSpPr>
          <p:nvPr>
            <p:ph idx="1"/>
          </p:nvPr>
        </p:nvSpPr>
        <p:spPr>
          <a:xfrm>
            <a:off x="1331640" y="4221088"/>
            <a:ext cx="6624736" cy="1828800"/>
          </a:xfrm>
        </p:spPr>
        <p:txBody>
          <a:bodyPr>
            <a:normAutofit/>
          </a:bodyPr>
          <a:lstStyle/>
          <a:p>
            <a:r>
              <a:rPr lang="uk-UA" sz="1800" dirty="0">
                <a:ea typeface="Calibri"/>
                <a:cs typeface="Times New Roman"/>
              </a:rPr>
              <a:t>Протестуємо сумку на зручність користування бігунцем, оскільки часто потрібно буде відкривати та закривати її. Бігунець не дуже піддатливий до руху на поворотах, що спричинено квадратною формою сумки. Це займає багато часу саме на відкривання </a:t>
            </a:r>
            <a:r>
              <a:rPr lang="uk-UA" sz="1800" dirty="0" err="1">
                <a:ea typeface="Calibri"/>
                <a:cs typeface="Times New Roman"/>
              </a:rPr>
              <a:t>бокса</a:t>
            </a:r>
            <a:r>
              <a:rPr lang="uk-UA" sz="1800" dirty="0">
                <a:ea typeface="Calibri"/>
                <a:cs typeface="Times New Roman"/>
              </a:rPr>
              <a:t>. Тест не пройдено.</a:t>
            </a:r>
            <a:endParaRPr lang="uk-UA" sz="18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76327"/>
            <a:ext cx="4824535" cy="2713801"/>
          </a:xfrm>
          <a:prstGeom prst="rect">
            <a:avLst/>
          </a:prstGeom>
        </p:spPr>
      </p:pic>
    </p:spTree>
    <p:extLst>
      <p:ext uri="{BB962C8B-B14F-4D97-AF65-F5344CB8AC3E}">
        <p14:creationId xmlns:p14="http://schemas.microsoft.com/office/powerpoint/2010/main" val="42919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smtClean="0"/>
              <a:t>Надійність бігунця</a:t>
            </a:r>
            <a:endParaRPr lang="uk-UA" dirty="0"/>
          </a:p>
        </p:txBody>
      </p:sp>
      <p:sp>
        <p:nvSpPr>
          <p:cNvPr id="3" name="Объект 2"/>
          <p:cNvSpPr>
            <a:spLocks noGrp="1"/>
          </p:cNvSpPr>
          <p:nvPr>
            <p:ph idx="1"/>
          </p:nvPr>
        </p:nvSpPr>
        <p:spPr>
          <a:xfrm>
            <a:off x="1331640" y="4221088"/>
            <a:ext cx="6624736" cy="1828800"/>
          </a:xfrm>
        </p:spPr>
        <p:txBody>
          <a:bodyPr>
            <a:normAutofit/>
          </a:bodyPr>
          <a:lstStyle/>
          <a:p>
            <a:r>
              <a:rPr lang="uk-UA" sz="1800" dirty="0">
                <a:ea typeface="Calibri"/>
                <a:cs typeface="Times New Roman"/>
              </a:rPr>
              <a:t>Протестуємо бокс на надійність. Відкриваємо бокс. Бачимо, що замок міцно пришитий до сумки. Пробуємо закрити бокс. Замок повністю закритий, немає прогалин. Бокс надійний завдяки присутності замка. Тест пройдено.</a:t>
            </a:r>
            <a:endParaRPr lang="uk-UA" sz="18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76327"/>
            <a:ext cx="4824535" cy="2713801"/>
          </a:xfrm>
          <a:prstGeom prst="rect">
            <a:avLst/>
          </a:prstGeom>
        </p:spPr>
      </p:pic>
    </p:spTree>
    <p:extLst>
      <p:ext uri="{BB962C8B-B14F-4D97-AF65-F5344CB8AC3E}">
        <p14:creationId xmlns:p14="http://schemas.microsoft.com/office/powerpoint/2010/main" val="3120647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smtClean="0"/>
              <a:t>Ручка</a:t>
            </a:r>
            <a:endParaRPr lang="uk-UA" dirty="0"/>
          </a:p>
        </p:txBody>
      </p:sp>
      <p:sp>
        <p:nvSpPr>
          <p:cNvPr id="3" name="Объект 2"/>
          <p:cNvSpPr>
            <a:spLocks noGrp="1"/>
          </p:cNvSpPr>
          <p:nvPr>
            <p:ph idx="1"/>
          </p:nvPr>
        </p:nvSpPr>
        <p:spPr>
          <a:xfrm>
            <a:off x="1331640" y="4221088"/>
            <a:ext cx="6624736" cy="1828800"/>
          </a:xfrm>
        </p:spPr>
        <p:txBody>
          <a:bodyPr>
            <a:normAutofit fontScale="85000" lnSpcReduction="20000"/>
          </a:bodyPr>
          <a:lstStyle/>
          <a:p>
            <a:r>
              <a:rPr lang="uk-UA" sz="1800" dirty="0">
                <a:ea typeface="Calibri"/>
                <a:cs typeface="Times New Roman"/>
              </a:rPr>
              <a:t>Протестуємо сумку на зручність користування при перенесенні у просторі. Оскільки це свого роду аксесуар, сумка має спеціальну ручку, за яку бокс можна брати та носити із собою або чіпляти до чогось. Перевіримо, чи ручка міцно пришита, оскільки якщо бокс повністю заповнений дисками, він важчає, а ручка повинна гарантувати те, що бокс не впаде. Відкриваємо бокс. Бачимо, що ручка всередині пришита до основи, що має забезпечувати її надійність. Для тесту заповнюємо бокс дисками відсотків на 75. Підвішуємо бокс із дисками за ручку на 5 хвилин.  Бачимо, що ручка не відвалилась. Тест пройдено.</a:t>
            </a:r>
            <a:endParaRPr lang="uk-UA" sz="18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76327"/>
            <a:ext cx="4824535" cy="2713800"/>
          </a:xfrm>
          <a:prstGeom prst="rect">
            <a:avLst/>
          </a:prstGeom>
        </p:spPr>
      </p:pic>
    </p:spTree>
    <p:extLst>
      <p:ext uri="{BB962C8B-B14F-4D97-AF65-F5344CB8AC3E}">
        <p14:creationId xmlns:p14="http://schemas.microsoft.com/office/powerpoint/2010/main" val="1776771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err="1" smtClean="0"/>
              <a:t>Вмістимість</a:t>
            </a:r>
            <a:r>
              <a:rPr lang="uk-UA" dirty="0" smtClean="0"/>
              <a:t> </a:t>
            </a:r>
            <a:r>
              <a:rPr lang="uk-UA" dirty="0" err="1" smtClean="0"/>
              <a:t>бокса</a:t>
            </a:r>
            <a:endParaRPr lang="uk-UA" dirty="0"/>
          </a:p>
        </p:txBody>
      </p:sp>
      <p:sp>
        <p:nvSpPr>
          <p:cNvPr id="3" name="Объект 2"/>
          <p:cNvSpPr>
            <a:spLocks noGrp="1"/>
          </p:cNvSpPr>
          <p:nvPr>
            <p:ph idx="1"/>
          </p:nvPr>
        </p:nvSpPr>
        <p:spPr>
          <a:xfrm>
            <a:off x="1331640" y="4221088"/>
            <a:ext cx="6624736" cy="1828800"/>
          </a:xfrm>
        </p:spPr>
        <p:txBody>
          <a:bodyPr>
            <a:normAutofit/>
          </a:bodyPr>
          <a:lstStyle/>
          <a:p>
            <a:r>
              <a:rPr lang="uk-UA" sz="1800" dirty="0">
                <a:ea typeface="Calibri"/>
                <a:cs typeface="Times New Roman"/>
              </a:rPr>
              <a:t>Відкриємо бокс. Бачимо, що всередині присутні спеціальні кишені для зберігання дисків. Бокс повинен містити значну кількість дисків, щоб потім не довелося колекціонувати самі бокси із дисками. Для збільшення кількості дисків кишені є двобічними, що дозволяє зберігати диски по обидва боки кишені. Тест пройдено.</a:t>
            </a:r>
            <a:endParaRPr lang="uk-UA" sz="18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76327"/>
            <a:ext cx="4824535" cy="2713801"/>
          </a:xfrm>
          <a:prstGeom prst="rect">
            <a:avLst/>
          </a:prstGeom>
        </p:spPr>
      </p:pic>
    </p:spTree>
    <p:extLst>
      <p:ext uri="{BB962C8B-B14F-4D97-AF65-F5344CB8AC3E}">
        <p14:creationId xmlns:p14="http://schemas.microsoft.com/office/powerpoint/2010/main" val="100815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smtClean="0"/>
              <a:t>Заповнений бокс</a:t>
            </a:r>
            <a:endParaRPr lang="uk-UA" dirty="0"/>
          </a:p>
        </p:txBody>
      </p:sp>
      <p:sp>
        <p:nvSpPr>
          <p:cNvPr id="3" name="Объект 2"/>
          <p:cNvSpPr>
            <a:spLocks noGrp="1"/>
          </p:cNvSpPr>
          <p:nvPr>
            <p:ph idx="1"/>
          </p:nvPr>
        </p:nvSpPr>
        <p:spPr>
          <a:xfrm>
            <a:off x="1331640" y="4221088"/>
            <a:ext cx="6624736" cy="1828800"/>
          </a:xfrm>
        </p:spPr>
        <p:txBody>
          <a:bodyPr>
            <a:normAutofit/>
          </a:bodyPr>
          <a:lstStyle/>
          <a:p>
            <a:r>
              <a:rPr lang="ru-RU" sz="1800" dirty="0">
                <a:ea typeface="Calibri"/>
                <a:cs typeface="Times New Roman"/>
              </a:rPr>
              <a:t>При </a:t>
            </a:r>
            <a:r>
              <a:rPr lang="ru-RU" sz="1800" dirty="0" err="1">
                <a:ea typeface="Calibri"/>
                <a:cs typeface="Times New Roman"/>
              </a:rPr>
              <a:t>великій</a:t>
            </a:r>
            <a:r>
              <a:rPr lang="ru-RU" sz="1800" dirty="0">
                <a:ea typeface="Calibri"/>
                <a:cs typeface="Times New Roman"/>
              </a:rPr>
              <a:t> </a:t>
            </a:r>
            <a:r>
              <a:rPr lang="ru-RU" sz="1800" dirty="0" err="1">
                <a:ea typeface="Calibri"/>
                <a:cs typeface="Times New Roman"/>
              </a:rPr>
              <a:t>кількості</a:t>
            </a:r>
            <a:r>
              <a:rPr lang="ru-RU" sz="1800" dirty="0">
                <a:ea typeface="Calibri"/>
                <a:cs typeface="Times New Roman"/>
              </a:rPr>
              <a:t> </a:t>
            </a:r>
            <a:r>
              <a:rPr lang="ru-RU" sz="1800" dirty="0" err="1">
                <a:ea typeface="Calibri"/>
                <a:cs typeface="Times New Roman"/>
              </a:rPr>
              <a:t>дисків</a:t>
            </a:r>
            <a:r>
              <a:rPr lang="ru-RU" sz="1800" dirty="0">
                <a:ea typeface="Calibri"/>
                <a:cs typeface="Times New Roman"/>
              </a:rPr>
              <a:t> бокс повинен </a:t>
            </a:r>
            <a:r>
              <a:rPr lang="ru-RU" sz="1800" dirty="0" err="1">
                <a:ea typeface="Calibri"/>
                <a:cs typeface="Times New Roman"/>
              </a:rPr>
              <a:t>залишатися</a:t>
            </a:r>
            <a:r>
              <a:rPr lang="ru-RU" sz="1800" dirty="0">
                <a:ea typeface="Calibri"/>
                <a:cs typeface="Times New Roman"/>
              </a:rPr>
              <a:t> </a:t>
            </a:r>
            <a:r>
              <a:rPr lang="ru-RU" sz="1800" dirty="0" err="1">
                <a:ea typeface="Calibri"/>
                <a:cs typeface="Times New Roman"/>
              </a:rPr>
              <a:t>зручним</a:t>
            </a:r>
            <a:r>
              <a:rPr lang="ru-RU" sz="1800" dirty="0">
                <a:ea typeface="Calibri"/>
                <a:cs typeface="Times New Roman"/>
              </a:rPr>
              <a:t> у </a:t>
            </a:r>
            <a:r>
              <a:rPr lang="ru-RU" sz="1800" dirty="0" err="1">
                <a:ea typeface="Calibri"/>
                <a:cs typeface="Times New Roman"/>
              </a:rPr>
              <a:t>користуванні</a:t>
            </a:r>
            <a:r>
              <a:rPr lang="ru-RU" sz="1800" dirty="0">
                <a:ea typeface="Calibri"/>
                <a:cs typeface="Times New Roman"/>
              </a:rPr>
              <a:t>. </a:t>
            </a:r>
            <a:r>
              <a:rPr lang="ru-RU" sz="1800" dirty="0" err="1">
                <a:ea typeface="Calibri"/>
                <a:cs typeface="Times New Roman"/>
              </a:rPr>
              <a:t>Якщо</a:t>
            </a:r>
            <a:r>
              <a:rPr lang="ru-RU" sz="1800" dirty="0">
                <a:ea typeface="Calibri"/>
                <a:cs typeface="Times New Roman"/>
              </a:rPr>
              <a:t> </a:t>
            </a:r>
            <a:r>
              <a:rPr lang="ru-RU" sz="1800" dirty="0" err="1">
                <a:ea typeface="Calibri"/>
                <a:cs typeface="Times New Roman"/>
              </a:rPr>
              <a:t>заповнити</a:t>
            </a:r>
            <a:r>
              <a:rPr lang="ru-RU" sz="1800" dirty="0">
                <a:ea typeface="Calibri"/>
                <a:cs typeface="Times New Roman"/>
              </a:rPr>
              <a:t> бокс дисками на 75 – 100 </a:t>
            </a:r>
            <a:r>
              <a:rPr lang="ru-RU" sz="1800" dirty="0" err="1">
                <a:ea typeface="Calibri"/>
                <a:cs typeface="Times New Roman"/>
              </a:rPr>
              <a:t>відсотків</a:t>
            </a:r>
            <a:r>
              <a:rPr lang="ru-RU" sz="1800" dirty="0">
                <a:ea typeface="Calibri"/>
                <a:cs typeface="Times New Roman"/>
              </a:rPr>
              <a:t>, </a:t>
            </a:r>
            <a:r>
              <a:rPr lang="ru-RU" sz="1800" dirty="0" err="1">
                <a:ea typeface="Calibri"/>
                <a:cs typeface="Times New Roman"/>
              </a:rPr>
              <a:t>перегортання</a:t>
            </a:r>
            <a:r>
              <a:rPr lang="ru-RU" sz="1800" dirty="0">
                <a:ea typeface="Calibri"/>
                <a:cs typeface="Times New Roman"/>
              </a:rPr>
              <a:t> </a:t>
            </a:r>
            <a:r>
              <a:rPr lang="ru-RU" sz="1800" dirty="0" err="1">
                <a:ea typeface="Calibri"/>
                <a:cs typeface="Times New Roman"/>
              </a:rPr>
              <a:t>кишень</a:t>
            </a:r>
            <a:r>
              <a:rPr lang="ru-RU" sz="1800" dirty="0">
                <a:ea typeface="Calibri"/>
                <a:cs typeface="Times New Roman"/>
              </a:rPr>
              <a:t> не </a:t>
            </a:r>
            <a:r>
              <a:rPr lang="ru-RU" sz="1800" dirty="0" err="1">
                <a:ea typeface="Calibri"/>
                <a:cs typeface="Times New Roman"/>
              </a:rPr>
              <a:t>досить</a:t>
            </a:r>
            <a:r>
              <a:rPr lang="ru-RU" sz="1800" dirty="0">
                <a:ea typeface="Calibri"/>
                <a:cs typeface="Times New Roman"/>
              </a:rPr>
              <a:t> </a:t>
            </a:r>
            <a:r>
              <a:rPr lang="ru-RU" sz="1800" dirty="0" err="1">
                <a:ea typeface="Calibri"/>
                <a:cs typeface="Times New Roman"/>
              </a:rPr>
              <a:t>зручне</a:t>
            </a:r>
            <a:r>
              <a:rPr lang="ru-RU" sz="1800" dirty="0">
                <a:ea typeface="Calibri"/>
                <a:cs typeface="Times New Roman"/>
              </a:rPr>
              <a:t>, </a:t>
            </a:r>
            <a:r>
              <a:rPr lang="ru-RU" sz="1800" dirty="0" err="1">
                <a:ea typeface="Calibri"/>
                <a:cs typeface="Times New Roman"/>
              </a:rPr>
              <a:t>бо</a:t>
            </a:r>
            <a:r>
              <a:rPr lang="ru-RU" sz="1800" dirty="0">
                <a:ea typeface="Calibri"/>
                <a:cs typeface="Times New Roman"/>
              </a:rPr>
              <a:t> </a:t>
            </a:r>
            <a:r>
              <a:rPr lang="ru-RU" sz="1800" dirty="0" err="1">
                <a:ea typeface="Calibri"/>
                <a:cs typeface="Times New Roman"/>
              </a:rPr>
              <a:t>відбувається</a:t>
            </a:r>
            <a:r>
              <a:rPr lang="ru-RU" sz="1800" dirty="0">
                <a:ea typeface="Calibri"/>
                <a:cs typeface="Times New Roman"/>
              </a:rPr>
              <a:t> </a:t>
            </a:r>
            <a:r>
              <a:rPr lang="ru-RU" sz="1800" dirty="0" err="1">
                <a:ea typeface="Calibri"/>
                <a:cs typeface="Times New Roman"/>
              </a:rPr>
              <a:t>їхнє</a:t>
            </a:r>
            <a:r>
              <a:rPr lang="ru-RU" sz="1800" dirty="0">
                <a:ea typeface="Calibri"/>
                <a:cs typeface="Times New Roman"/>
              </a:rPr>
              <a:t> </a:t>
            </a:r>
            <a:r>
              <a:rPr lang="ru-RU" sz="1800" dirty="0" err="1">
                <a:ea typeface="Calibri"/>
                <a:cs typeface="Times New Roman"/>
              </a:rPr>
              <a:t>накладання</a:t>
            </a:r>
            <a:r>
              <a:rPr lang="ru-RU" sz="1800" dirty="0">
                <a:ea typeface="Calibri"/>
                <a:cs typeface="Times New Roman"/>
              </a:rPr>
              <a:t>. Тест не пройдено.</a:t>
            </a:r>
            <a:endParaRPr lang="uk-UA" sz="18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76327"/>
            <a:ext cx="4824535" cy="2713801"/>
          </a:xfrm>
          <a:prstGeom prst="rect">
            <a:avLst/>
          </a:prstGeom>
        </p:spPr>
      </p:pic>
    </p:spTree>
    <p:extLst>
      <p:ext uri="{BB962C8B-B14F-4D97-AF65-F5344CB8AC3E}">
        <p14:creationId xmlns:p14="http://schemas.microsoft.com/office/powerpoint/2010/main" val="363095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50106"/>
          </a:xfrm>
        </p:spPr>
        <p:txBody>
          <a:bodyPr/>
          <a:lstStyle/>
          <a:p>
            <a:r>
              <a:rPr lang="uk-UA" dirty="0" smtClean="0"/>
              <a:t>Якість кишень</a:t>
            </a:r>
            <a:endParaRPr lang="uk-UA" dirty="0"/>
          </a:p>
        </p:txBody>
      </p:sp>
      <p:sp>
        <p:nvSpPr>
          <p:cNvPr id="3" name="Объект 2"/>
          <p:cNvSpPr>
            <a:spLocks noGrp="1"/>
          </p:cNvSpPr>
          <p:nvPr>
            <p:ph idx="1"/>
          </p:nvPr>
        </p:nvSpPr>
        <p:spPr>
          <a:xfrm>
            <a:off x="1331640" y="4221088"/>
            <a:ext cx="6624736" cy="1828800"/>
          </a:xfrm>
        </p:spPr>
        <p:txBody>
          <a:bodyPr>
            <a:normAutofit/>
          </a:bodyPr>
          <a:lstStyle/>
          <a:p>
            <a:r>
              <a:rPr lang="ru-RU" sz="1800" dirty="0" err="1">
                <a:ea typeface="Calibri"/>
                <a:cs typeface="Times New Roman"/>
              </a:rPr>
              <a:t>Протестуємо</a:t>
            </a:r>
            <a:r>
              <a:rPr lang="ru-RU" sz="1800" dirty="0">
                <a:ea typeface="Calibri"/>
                <a:cs typeface="Times New Roman"/>
              </a:rPr>
              <a:t> </a:t>
            </a:r>
            <a:r>
              <a:rPr lang="ru-RU" sz="1800" dirty="0" err="1">
                <a:ea typeface="Calibri"/>
                <a:cs typeface="Times New Roman"/>
              </a:rPr>
              <a:t>самі</a:t>
            </a:r>
            <a:r>
              <a:rPr lang="ru-RU" sz="1800" dirty="0">
                <a:ea typeface="Calibri"/>
                <a:cs typeface="Times New Roman"/>
              </a:rPr>
              <a:t> </a:t>
            </a:r>
            <a:r>
              <a:rPr lang="ru-RU" sz="1800" dirty="0" err="1">
                <a:ea typeface="Calibri"/>
                <a:cs typeface="Times New Roman"/>
              </a:rPr>
              <a:t>кишені</a:t>
            </a:r>
            <a:r>
              <a:rPr lang="ru-RU" sz="1800" dirty="0">
                <a:ea typeface="Calibri"/>
                <a:cs typeface="Times New Roman"/>
              </a:rPr>
              <a:t> на </a:t>
            </a:r>
            <a:r>
              <a:rPr lang="ru-RU" sz="1800" dirty="0" err="1">
                <a:ea typeface="Calibri"/>
                <a:cs typeface="Times New Roman"/>
              </a:rPr>
              <a:t>зручність</a:t>
            </a:r>
            <a:r>
              <a:rPr lang="ru-RU" sz="1800" dirty="0">
                <a:ea typeface="Calibri"/>
                <a:cs typeface="Times New Roman"/>
              </a:rPr>
              <a:t> та </a:t>
            </a:r>
            <a:r>
              <a:rPr lang="ru-RU" sz="1800" dirty="0" err="1">
                <a:ea typeface="Calibri"/>
                <a:cs typeface="Times New Roman"/>
              </a:rPr>
              <a:t>надійність</a:t>
            </a:r>
            <a:r>
              <a:rPr lang="ru-RU" sz="1800" dirty="0">
                <a:ea typeface="Calibri"/>
                <a:cs typeface="Times New Roman"/>
              </a:rPr>
              <a:t> у </a:t>
            </a:r>
            <a:r>
              <a:rPr lang="ru-RU" sz="1800" dirty="0" err="1">
                <a:ea typeface="Calibri"/>
                <a:cs typeface="Times New Roman"/>
              </a:rPr>
              <a:t>використанні</a:t>
            </a:r>
            <a:r>
              <a:rPr lang="ru-RU" sz="1800" dirty="0">
                <a:ea typeface="Calibri"/>
                <a:cs typeface="Times New Roman"/>
              </a:rPr>
              <a:t>. Вони </a:t>
            </a:r>
            <a:r>
              <a:rPr lang="ru-RU" sz="1800" dirty="0" err="1">
                <a:ea typeface="Calibri"/>
                <a:cs typeface="Times New Roman"/>
              </a:rPr>
              <a:t>прозорі</a:t>
            </a:r>
            <a:r>
              <a:rPr lang="ru-RU" sz="1800" dirty="0">
                <a:ea typeface="Calibri"/>
                <a:cs typeface="Times New Roman"/>
              </a:rPr>
              <a:t>, </a:t>
            </a:r>
            <a:r>
              <a:rPr lang="ru-RU" sz="1800" dirty="0" err="1">
                <a:ea typeface="Calibri"/>
                <a:cs typeface="Times New Roman"/>
              </a:rPr>
              <a:t>що</a:t>
            </a:r>
            <a:r>
              <a:rPr lang="ru-RU" sz="1800" dirty="0">
                <a:ea typeface="Calibri"/>
                <a:cs typeface="Times New Roman"/>
              </a:rPr>
              <a:t> </a:t>
            </a:r>
            <a:r>
              <a:rPr lang="ru-RU" sz="1800" dirty="0" err="1">
                <a:ea typeface="Calibri"/>
                <a:cs typeface="Times New Roman"/>
              </a:rPr>
              <a:t>дозволяє</a:t>
            </a:r>
            <a:r>
              <a:rPr lang="ru-RU" sz="1800" dirty="0">
                <a:ea typeface="Calibri"/>
                <a:cs typeface="Times New Roman"/>
              </a:rPr>
              <a:t> </a:t>
            </a:r>
            <a:r>
              <a:rPr lang="ru-RU" sz="1800" dirty="0" err="1">
                <a:ea typeface="Calibri"/>
                <a:cs typeface="Times New Roman"/>
              </a:rPr>
              <a:t>побачити</a:t>
            </a:r>
            <a:r>
              <a:rPr lang="ru-RU" sz="1800" dirty="0">
                <a:ea typeface="Calibri"/>
                <a:cs typeface="Times New Roman"/>
              </a:rPr>
              <a:t> </a:t>
            </a:r>
            <a:r>
              <a:rPr lang="ru-RU" sz="1800" dirty="0" err="1">
                <a:ea typeface="Calibri"/>
                <a:cs typeface="Times New Roman"/>
              </a:rPr>
              <a:t>напис</a:t>
            </a:r>
            <a:r>
              <a:rPr lang="ru-RU" sz="1800" dirty="0">
                <a:ea typeface="Calibri"/>
                <a:cs typeface="Times New Roman"/>
              </a:rPr>
              <a:t> на дисках та </a:t>
            </a:r>
            <a:r>
              <a:rPr lang="ru-RU" sz="1800" dirty="0" err="1">
                <a:ea typeface="Calibri"/>
                <a:cs typeface="Times New Roman"/>
              </a:rPr>
              <a:t>швидше</a:t>
            </a:r>
            <a:r>
              <a:rPr lang="ru-RU" sz="1800" dirty="0">
                <a:ea typeface="Calibri"/>
                <a:cs typeface="Times New Roman"/>
              </a:rPr>
              <a:t> </a:t>
            </a:r>
            <a:r>
              <a:rPr lang="ru-RU" sz="1800" dirty="0" err="1">
                <a:ea typeface="Calibri"/>
                <a:cs typeface="Times New Roman"/>
              </a:rPr>
              <a:t>знайти</a:t>
            </a:r>
            <a:r>
              <a:rPr lang="ru-RU" sz="1800" dirty="0">
                <a:ea typeface="Calibri"/>
                <a:cs typeface="Times New Roman"/>
              </a:rPr>
              <a:t> </a:t>
            </a:r>
            <a:r>
              <a:rPr lang="ru-RU" sz="1800" dirty="0" err="1">
                <a:ea typeface="Calibri"/>
                <a:cs typeface="Times New Roman"/>
              </a:rPr>
              <a:t>необхідний</a:t>
            </a:r>
            <a:r>
              <a:rPr lang="ru-RU" sz="1800" dirty="0">
                <a:ea typeface="Calibri"/>
                <a:cs typeface="Times New Roman"/>
              </a:rPr>
              <a:t>. </a:t>
            </a:r>
            <a:r>
              <a:rPr lang="ru-RU" sz="1800" dirty="0" err="1">
                <a:ea typeface="Calibri"/>
                <a:cs typeface="Times New Roman"/>
              </a:rPr>
              <a:t>Самі</a:t>
            </a:r>
            <a:r>
              <a:rPr lang="ru-RU" sz="1800" dirty="0">
                <a:ea typeface="Calibri"/>
                <a:cs typeface="Times New Roman"/>
              </a:rPr>
              <a:t> </a:t>
            </a:r>
            <a:r>
              <a:rPr lang="ru-RU" sz="1800" dirty="0" err="1">
                <a:ea typeface="Calibri"/>
                <a:cs typeface="Times New Roman"/>
              </a:rPr>
              <a:t>кишені</a:t>
            </a:r>
            <a:r>
              <a:rPr lang="ru-RU" sz="1800" dirty="0">
                <a:ea typeface="Calibri"/>
                <a:cs typeface="Times New Roman"/>
              </a:rPr>
              <a:t> на перший </a:t>
            </a:r>
            <a:r>
              <a:rPr lang="ru-RU" sz="1800" dirty="0" err="1">
                <a:ea typeface="Calibri"/>
                <a:cs typeface="Times New Roman"/>
              </a:rPr>
              <a:t>погляд</a:t>
            </a:r>
            <a:r>
              <a:rPr lang="ru-RU" sz="1800" dirty="0">
                <a:ea typeface="Calibri"/>
                <a:cs typeface="Times New Roman"/>
              </a:rPr>
              <a:t> </a:t>
            </a:r>
            <a:r>
              <a:rPr lang="ru-RU" sz="1800" dirty="0" err="1">
                <a:ea typeface="Calibri"/>
                <a:cs typeface="Times New Roman"/>
              </a:rPr>
              <a:t>здаються</a:t>
            </a:r>
            <a:r>
              <a:rPr lang="ru-RU" sz="1800" dirty="0">
                <a:ea typeface="Calibri"/>
                <a:cs typeface="Times New Roman"/>
              </a:rPr>
              <a:t> </a:t>
            </a:r>
            <a:r>
              <a:rPr lang="ru-RU" sz="1800" dirty="0" err="1">
                <a:ea typeface="Calibri"/>
                <a:cs typeface="Times New Roman"/>
              </a:rPr>
              <a:t>ненадійними</a:t>
            </a:r>
            <a:r>
              <a:rPr lang="ru-RU" sz="1800" dirty="0">
                <a:ea typeface="Calibri"/>
                <a:cs typeface="Times New Roman"/>
              </a:rPr>
              <a:t>, </a:t>
            </a:r>
            <a:r>
              <a:rPr lang="ru-RU" sz="1800" dirty="0" err="1">
                <a:ea typeface="Calibri"/>
                <a:cs typeface="Times New Roman"/>
              </a:rPr>
              <a:t>проте</a:t>
            </a:r>
            <a:r>
              <a:rPr lang="ru-RU" sz="1800" dirty="0">
                <a:ea typeface="Calibri"/>
                <a:cs typeface="Times New Roman"/>
              </a:rPr>
              <a:t> вони </a:t>
            </a:r>
            <a:r>
              <a:rPr lang="ru-RU" sz="1800" dirty="0" err="1">
                <a:ea typeface="Calibri"/>
                <a:cs typeface="Times New Roman"/>
              </a:rPr>
              <a:t>поділені</a:t>
            </a:r>
            <a:r>
              <a:rPr lang="ru-RU" sz="1800" dirty="0">
                <a:ea typeface="Calibri"/>
                <a:cs typeface="Times New Roman"/>
              </a:rPr>
              <a:t> на </a:t>
            </a:r>
            <a:r>
              <a:rPr lang="ru-RU" sz="1800" dirty="0" err="1">
                <a:ea typeface="Calibri"/>
                <a:cs typeface="Times New Roman"/>
              </a:rPr>
              <a:t>дві</a:t>
            </a:r>
            <a:r>
              <a:rPr lang="ru-RU" sz="1800" dirty="0">
                <a:ea typeface="Calibri"/>
                <a:cs typeface="Times New Roman"/>
              </a:rPr>
              <a:t> </a:t>
            </a:r>
            <a:r>
              <a:rPr lang="ru-RU" sz="1800" dirty="0" err="1">
                <a:ea typeface="Calibri"/>
                <a:cs typeface="Times New Roman"/>
              </a:rPr>
              <a:t>великі</a:t>
            </a:r>
            <a:r>
              <a:rPr lang="ru-RU" sz="1800" dirty="0">
                <a:ea typeface="Calibri"/>
                <a:cs typeface="Times New Roman"/>
              </a:rPr>
              <a:t> </a:t>
            </a:r>
            <a:r>
              <a:rPr lang="ru-RU" sz="1800" dirty="0" err="1">
                <a:ea typeface="Calibri"/>
                <a:cs typeface="Times New Roman"/>
              </a:rPr>
              <a:t>групи</a:t>
            </a:r>
            <a:r>
              <a:rPr lang="ru-RU" sz="1800" dirty="0">
                <a:ea typeface="Calibri"/>
                <a:cs typeface="Times New Roman"/>
              </a:rPr>
              <a:t>, </a:t>
            </a:r>
            <a:r>
              <a:rPr lang="ru-RU" sz="1800" dirty="0" err="1">
                <a:ea typeface="Calibri"/>
                <a:cs typeface="Times New Roman"/>
              </a:rPr>
              <a:t>кожна</a:t>
            </a:r>
            <a:r>
              <a:rPr lang="ru-RU" sz="1800" dirty="0">
                <a:ea typeface="Calibri"/>
                <a:cs typeface="Times New Roman"/>
              </a:rPr>
              <a:t> з </a:t>
            </a:r>
            <a:r>
              <a:rPr lang="ru-RU" sz="1800" dirty="0" err="1">
                <a:ea typeface="Calibri"/>
                <a:cs typeface="Times New Roman"/>
              </a:rPr>
              <a:t>яких</a:t>
            </a:r>
            <a:r>
              <a:rPr lang="ru-RU" sz="1800" dirty="0">
                <a:ea typeface="Calibri"/>
                <a:cs typeface="Times New Roman"/>
              </a:rPr>
              <a:t> пришита до </a:t>
            </a:r>
            <a:r>
              <a:rPr lang="ru-RU" sz="1800" dirty="0" err="1">
                <a:ea typeface="Calibri"/>
                <a:cs typeface="Times New Roman"/>
              </a:rPr>
              <a:t>основи</a:t>
            </a:r>
            <a:r>
              <a:rPr lang="ru-RU" sz="1800" dirty="0">
                <a:ea typeface="Calibri"/>
                <a:cs typeface="Times New Roman"/>
              </a:rPr>
              <a:t> бокса. </a:t>
            </a:r>
            <a:r>
              <a:rPr lang="ru-RU" sz="1800" dirty="0" err="1">
                <a:ea typeface="Calibri"/>
                <a:cs typeface="Times New Roman"/>
              </a:rPr>
              <a:t>Це</a:t>
            </a:r>
            <a:r>
              <a:rPr lang="ru-RU" sz="1800" dirty="0">
                <a:ea typeface="Calibri"/>
                <a:cs typeface="Times New Roman"/>
              </a:rPr>
              <a:t> </a:t>
            </a:r>
            <a:r>
              <a:rPr lang="ru-RU" sz="1800" dirty="0" err="1">
                <a:ea typeface="Calibri"/>
                <a:cs typeface="Times New Roman"/>
              </a:rPr>
              <a:t>зроблено</a:t>
            </a:r>
            <a:r>
              <a:rPr lang="ru-RU" sz="1800" dirty="0">
                <a:ea typeface="Calibri"/>
                <a:cs typeface="Times New Roman"/>
              </a:rPr>
              <a:t> з метою </a:t>
            </a:r>
            <a:r>
              <a:rPr lang="ru-RU" sz="1800" dirty="0" err="1">
                <a:ea typeface="Calibri"/>
                <a:cs typeface="Times New Roman"/>
              </a:rPr>
              <a:t>надійності</a:t>
            </a:r>
            <a:r>
              <a:rPr lang="ru-RU" sz="1800" dirty="0">
                <a:ea typeface="Calibri"/>
                <a:cs typeface="Times New Roman"/>
              </a:rPr>
              <a:t> сумки. Тест пройдено.</a:t>
            </a:r>
            <a:endParaRPr lang="uk-UA" sz="18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4" y="1176327"/>
            <a:ext cx="4824535" cy="2713800"/>
          </a:xfrm>
          <a:prstGeom prst="rect">
            <a:avLst/>
          </a:prstGeom>
        </p:spPr>
      </p:pic>
    </p:spTree>
    <p:extLst>
      <p:ext uri="{BB962C8B-B14F-4D97-AF65-F5344CB8AC3E}">
        <p14:creationId xmlns:p14="http://schemas.microsoft.com/office/powerpoint/2010/main" val="15133056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44</TotalTime>
  <Words>642</Words>
  <Application>Microsoft Office PowerPoint</Application>
  <PresentationFormat>Экран (4:3)</PresentationFormat>
  <Paragraphs>25</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Апекс</vt:lpstr>
      <vt:lpstr>Тестування простого предмета</vt:lpstr>
      <vt:lpstr>Бокс для CD\DVD дисків</vt:lpstr>
      <vt:lpstr>Стиль</vt:lpstr>
      <vt:lpstr>Бігунець</vt:lpstr>
      <vt:lpstr>Надійність бігунця</vt:lpstr>
      <vt:lpstr>Ручка</vt:lpstr>
      <vt:lpstr>Вмістимість бокса</vt:lpstr>
      <vt:lpstr>Заповнений бокс</vt:lpstr>
      <vt:lpstr>Якість кишень</vt:lpstr>
      <vt:lpstr>Сітка</vt:lpstr>
      <vt:lpstr>Міцність</vt:lpstr>
      <vt:lpstr>Висновки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Тестування простого предмета</dc:title>
  <dc:creator>Scorpion</dc:creator>
  <cp:lastModifiedBy>Scorpion</cp:lastModifiedBy>
  <cp:revision>4</cp:revision>
  <dcterms:created xsi:type="dcterms:W3CDTF">2017-03-01T07:27:31Z</dcterms:created>
  <dcterms:modified xsi:type="dcterms:W3CDTF">2017-03-01T09:53:44Z</dcterms:modified>
</cp:coreProperties>
</file>