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61" r:id="rId2"/>
    <p:sldId id="260" r:id="rId3"/>
    <p:sldId id="263" r:id="rId4"/>
    <p:sldId id="257" r:id="rId5"/>
    <p:sldId id="258" r:id="rId6"/>
    <p:sldId id="259" r:id="rId7"/>
    <p:sldId id="262" r:id="rId8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1DDDF-BEDF-440E-909E-49755A6B07A9}" type="datetimeFigureOut">
              <a:rPr lang="uk-UA" smtClean="0"/>
              <a:t>14.03.2017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D6E8E-680A-430F-81CA-7DB2BD2ACDE5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D6E8E-680A-430F-81CA-7DB2BD2ACDE5}" type="slidenum">
              <a:rPr lang="uk-UA" smtClean="0"/>
              <a:t>4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F6A9-1F33-47E7-A75B-4761575F5CC9}" type="datetimeFigureOut">
              <a:rPr lang="uk-UA" smtClean="0"/>
              <a:t>14.03.2017</a:t>
            </a:fld>
            <a:endParaRPr lang="uk-UA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D5375B-7A39-4FF3-B3F5-C3277C2321DA}" type="slidenum">
              <a:rPr lang="uk-UA" smtClean="0"/>
              <a:t>‹#›</a:t>
            </a:fld>
            <a:endParaRPr lang="uk-UA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F6A9-1F33-47E7-A75B-4761575F5CC9}" type="datetimeFigureOut">
              <a:rPr lang="uk-UA" smtClean="0"/>
              <a:t>14.03.2017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375B-7A39-4FF3-B3F5-C3277C2321D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F6A9-1F33-47E7-A75B-4761575F5CC9}" type="datetimeFigureOut">
              <a:rPr lang="uk-UA" smtClean="0"/>
              <a:t>14.03.2017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375B-7A39-4FF3-B3F5-C3277C2321D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52F6A9-1F33-47E7-A75B-4761575F5CC9}" type="datetimeFigureOut">
              <a:rPr lang="uk-UA" smtClean="0"/>
              <a:t>14.03.2017</a:t>
            </a:fld>
            <a:endParaRPr lang="uk-UA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38D5375B-7A39-4FF3-B3F5-C3277C2321DA}" type="slidenum">
              <a:rPr lang="uk-UA" smtClean="0"/>
              <a:t>‹#›</a:t>
            </a:fld>
            <a:endParaRPr lang="uk-UA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F6A9-1F33-47E7-A75B-4761575F5CC9}" type="datetimeFigureOut">
              <a:rPr lang="uk-UA" smtClean="0"/>
              <a:t>14.03.2017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375B-7A39-4FF3-B3F5-C3277C2321DA}" type="slidenum">
              <a:rPr lang="uk-UA" smtClean="0"/>
              <a:t>‹#›</a:t>
            </a:fld>
            <a:endParaRPr lang="uk-UA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F6A9-1F33-47E7-A75B-4761575F5CC9}" type="datetimeFigureOut">
              <a:rPr lang="uk-UA" smtClean="0"/>
              <a:t>14.03.2017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375B-7A39-4FF3-B3F5-C3277C2321DA}" type="slidenum">
              <a:rPr lang="uk-UA" smtClean="0"/>
              <a:t>‹#›</a:t>
            </a:fld>
            <a:endParaRPr lang="uk-UA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375B-7A39-4FF3-B3F5-C3277C2321DA}" type="slidenum">
              <a:rPr lang="uk-UA" smtClean="0"/>
              <a:t>‹#›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F6A9-1F33-47E7-A75B-4761575F5CC9}" type="datetimeFigureOut">
              <a:rPr lang="uk-UA" smtClean="0"/>
              <a:t>14.03.2017</a:t>
            </a:fld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Содержимое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Содержимое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F6A9-1F33-47E7-A75B-4761575F5CC9}" type="datetimeFigureOut">
              <a:rPr lang="uk-UA" smtClean="0"/>
              <a:t>14.03.2017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375B-7A39-4FF3-B3F5-C3277C2321DA}" type="slidenum">
              <a:rPr lang="uk-UA" smtClean="0"/>
              <a:t>‹#›</a:t>
            </a:fld>
            <a:endParaRPr lang="uk-UA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F6A9-1F33-47E7-A75B-4761575F5CC9}" type="datetimeFigureOut">
              <a:rPr lang="uk-UA" smtClean="0"/>
              <a:t>14.03.2017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375B-7A39-4FF3-B3F5-C3277C2321D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одержимое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52F6A9-1F33-47E7-A75B-4761575F5CC9}" type="datetimeFigureOut">
              <a:rPr lang="uk-UA" smtClean="0"/>
              <a:t>14.03.2017</a:t>
            </a:fld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8D5375B-7A39-4FF3-B3F5-C3277C2321DA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F6A9-1F33-47E7-A75B-4761575F5CC9}" type="datetimeFigureOut">
              <a:rPr lang="uk-UA" smtClean="0"/>
              <a:t>14.03.2017</a:t>
            </a:fld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D5375B-7A39-4FF3-B3F5-C3277C2321DA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52F6A9-1F33-47E7-A75B-4761575F5CC9}" type="datetimeFigureOut">
              <a:rPr lang="uk-UA" smtClean="0"/>
              <a:t>14.03.2017</a:t>
            </a:fld>
            <a:endParaRPr lang="uk-UA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38D5375B-7A39-4FF3-B3F5-C3277C2321DA}" type="slidenum">
              <a:rPr lang="uk-UA" smtClean="0"/>
              <a:t>‹#›</a:t>
            </a:fld>
            <a:endParaRPr lang="uk-UA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285984" y="5072074"/>
            <a:ext cx="4972056" cy="102392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Виконав студент групи ПІ-14-1</a:t>
            </a:r>
          </a:p>
          <a:p>
            <a:pPr algn="ctr">
              <a:buNone/>
            </a:pP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Йосипенко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Михайло</a:t>
            </a:r>
            <a:endParaRPr lang="vi-V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7615262" cy="642942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	Тестування простого предмета	</a:t>
            </a:r>
            <a:endParaRPr lang="uk-UA" dirty="0"/>
          </a:p>
        </p:txBody>
      </p:sp>
      <p:pic>
        <p:nvPicPr>
          <p:cNvPr id="52226" name="Picture 2" descr="Картинки по запросу usb flash dri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428736"/>
            <a:ext cx="3214710" cy="2411033"/>
          </a:xfrm>
          <a:prstGeom prst="rect">
            <a:avLst/>
          </a:prstGeom>
          <a:noFill/>
        </p:spPr>
      </p:pic>
      <p:sp>
        <p:nvSpPr>
          <p:cNvPr id="5" name="Заголовок 2"/>
          <p:cNvSpPr txBox="1">
            <a:spLocks/>
          </p:cNvSpPr>
          <p:nvPr/>
        </p:nvSpPr>
        <p:spPr>
          <a:xfrm>
            <a:off x="2000232" y="3786190"/>
            <a:ext cx="5357850" cy="642942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 fontScale="8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	</a:t>
            </a:r>
            <a:r>
              <a:rPr kumimoji="0" lang="en-US" sz="3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 USB </a:t>
            </a:r>
            <a:r>
              <a:rPr kumimoji="0" lang="vi-VN" sz="3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флеш-накопичувач </a:t>
            </a:r>
            <a:r>
              <a:rPr kumimoji="0" lang="uk-UA" sz="3200" b="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	</a:t>
            </a:r>
            <a:endParaRPr kumimoji="0" lang="uk-UA" sz="3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643050"/>
            <a:ext cx="4972056" cy="4452950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USB </a:t>
            </a:r>
            <a:r>
              <a:rPr lang="vi-VN" sz="1600" b="1" dirty="0" smtClean="0"/>
              <a:t>флеш-накопичувач</a:t>
            </a:r>
            <a:r>
              <a:rPr lang="vi-VN" sz="1600" dirty="0" smtClean="0"/>
              <a:t> (скор. </a:t>
            </a:r>
            <a:r>
              <a:rPr lang="en-US" sz="1600" i="1" dirty="0" smtClean="0"/>
              <a:t>UFD (USB Flash drive)</a:t>
            </a:r>
            <a:r>
              <a:rPr lang="en-US" sz="1600" dirty="0" smtClean="0"/>
              <a:t>) — </a:t>
            </a:r>
            <a:r>
              <a:rPr lang="vi-VN" sz="1600" dirty="0" smtClean="0"/>
              <a:t>носій інформації, що використовує </a:t>
            </a:r>
            <a:r>
              <a:rPr lang="vi-VN" sz="1600" dirty="0" smtClean="0"/>
              <a:t>флеш-пам'ять</a:t>
            </a:r>
            <a:r>
              <a:rPr lang="vi-VN" sz="1600" dirty="0" smtClean="0"/>
              <a:t> для збереження даних та підключається до комп'ютера чи іншого пристрою через </a:t>
            </a:r>
            <a:r>
              <a:rPr lang="en-US" sz="1600" dirty="0" smtClean="0"/>
              <a:t>USB-</a:t>
            </a:r>
            <a:r>
              <a:rPr lang="vi-VN" sz="1600" dirty="0" smtClean="0"/>
              <a:t>порт.</a:t>
            </a:r>
            <a:endParaRPr lang="vi-VN" sz="1600" dirty="0" smtClean="0"/>
          </a:p>
          <a:p>
            <a:r>
              <a:rPr lang="en-US" sz="1600" dirty="0" smtClean="0"/>
              <a:t>USB </a:t>
            </a:r>
            <a:r>
              <a:rPr lang="vi-VN" sz="1600" dirty="0" smtClean="0"/>
              <a:t>флеш-накопичувачі зазвичай є пристроями з перезаписуванням</a:t>
            </a:r>
            <a:r>
              <a:rPr lang="vi-VN" sz="1600" dirty="0" smtClean="0"/>
              <a:t>.</a:t>
            </a:r>
            <a:endParaRPr lang="uk-UA" sz="1600" dirty="0" smtClean="0"/>
          </a:p>
          <a:p>
            <a:r>
              <a:rPr lang="vi-VN" sz="1600" dirty="0" smtClean="0"/>
              <a:t>Розмір</a:t>
            </a:r>
            <a:r>
              <a:rPr lang="vi-VN" sz="1600" dirty="0" smtClean="0"/>
              <a:t> — близько 5 </a:t>
            </a:r>
            <a:r>
              <a:rPr lang="vi-VN" sz="1600" dirty="0" smtClean="0"/>
              <a:t>см,</a:t>
            </a:r>
            <a:r>
              <a:rPr lang="uk-UA" sz="1600" dirty="0" smtClean="0"/>
              <a:t>.</a:t>
            </a:r>
          </a:p>
          <a:p>
            <a:r>
              <a:rPr lang="uk-UA" sz="1600" dirty="0" smtClean="0"/>
              <a:t>В</a:t>
            </a:r>
            <a:r>
              <a:rPr lang="vi-VN" sz="1600" dirty="0" smtClean="0"/>
              <a:t>ага</a:t>
            </a:r>
            <a:r>
              <a:rPr lang="vi-VN" sz="1600" dirty="0" smtClean="0"/>
              <a:t> — менше, ніж 60 </a:t>
            </a:r>
            <a:r>
              <a:rPr lang="vi-VN" sz="1600" dirty="0" smtClean="0"/>
              <a:t>г.</a:t>
            </a:r>
            <a:endParaRPr lang="uk-UA" sz="1600" dirty="0" smtClean="0"/>
          </a:p>
          <a:p>
            <a:r>
              <a:rPr lang="vi-VN" sz="1600" dirty="0" smtClean="0"/>
              <a:t>Основне </a:t>
            </a:r>
            <a:r>
              <a:rPr lang="vi-VN" sz="1600" dirty="0" smtClean="0"/>
              <a:t>призначення — зберігання й перенесення </a:t>
            </a:r>
            <a:r>
              <a:rPr lang="vi-VN" sz="1600" dirty="0" smtClean="0"/>
              <a:t>файлів</a:t>
            </a:r>
            <a:r>
              <a:rPr lang="uk-UA" sz="1600" dirty="0" smtClean="0"/>
              <a:t> </a:t>
            </a:r>
            <a:r>
              <a:rPr lang="vi-VN" sz="1600" dirty="0" smtClean="0"/>
              <a:t>та </a:t>
            </a:r>
            <a:r>
              <a:rPr lang="vi-VN" sz="1600" dirty="0" smtClean="0"/>
              <a:t>обмін ними, </a:t>
            </a:r>
            <a:r>
              <a:rPr lang="vi-VN" sz="1600" dirty="0" smtClean="0"/>
              <a:t>резервне</a:t>
            </a:r>
            <a:r>
              <a:rPr lang="uk-UA" sz="1600" dirty="0" smtClean="0"/>
              <a:t> </a:t>
            </a:r>
            <a:r>
              <a:rPr lang="vi-VN" sz="1600" dirty="0" smtClean="0"/>
              <a:t>копіювання</a:t>
            </a:r>
            <a:r>
              <a:rPr lang="vi-VN" sz="1600" dirty="0" smtClean="0"/>
              <a:t>, завантаження </a:t>
            </a:r>
            <a:r>
              <a:rPr lang="vi-VN" sz="1600" dirty="0" smtClean="0"/>
              <a:t>операційних</a:t>
            </a:r>
            <a:r>
              <a:rPr lang="uk-UA" sz="1600" dirty="0" smtClean="0"/>
              <a:t> </a:t>
            </a:r>
            <a:r>
              <a:rPr lang="vi-VN" sz="1600" dirty="0" smtClean="0"/>
              <a:t>систем.</a:t>
            </a:r>
            <a:endParaRPr lang="vi-VN" sz="1600" dirty="0"/>
          </a:p>
        </p:txBody>
      </p:sp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	</a:t>
            </a:r>
            <a:r>
              <a:rPr sz="4400" b="1" smtClean="0"/>
              <a:t> USB </a:t>
            </a:r>
            <a:r>
              <a:rPr lang="vi-VN" sz="4400" b="1" dirty="0" smtClean="0"/>
              <a:t>флеш-накопичувач </a:t>
            </a:r>
            <a:r>
              <a:rPr lang="uk-UA" dirty="0" smtClean="0"/>
              <a:t>	</a:t>
            </a:r>
            <a:endParaRPr lang="uk-UA" dirty="0"/>
          </a:p>
        </p:txBody>
      </p:sp>
      <p:pic>
        <p:nvPicPr>
          <p:cNvPr id="54274" name="Picture 2" descr="Картинки по запросу usb flash dri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446" y="1928802"/>
            <a:ext cx="2876768" cy="27146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28596" y="1214422"/>
            <a:ext cx="2543164" cy="571504"/>
          </a:xfrm>
        </p:spPr>
        <p:txBody>
          <a:bodyPr>
            <a:noAutofit/>
          </a:bodyPr>
          <a:lstStyle/>
          <a:p>
            <a:pPr algn="ctr"/>
            <a:r>
              <a:rPr lang="en-US" sz="1600" dirty="0" smtClean="0"/>
              <a:t>USB-</a:t>
            </a:r>
            <a:r>
              <a:rPr lang="uk-UA" sz="1600" dirty="0" smtClean="0"/>
              <a:t>накопичувач без корпусу</a:t>
            </a:r>
            <a:endParaRPr lang="vi-VN" sz="1600" dirty="0"/>
          </a:p>
        </p:txBody>
      </p:sp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43956" cy="714380"/>
          </a:xfrm>
        </p:spPr>
        <p:txBody>
          <a:bodyPr>
            <a:normAutofit fontScale="90000"/>
          </a:bodyPr>
          <a:lstStyle/>
          <a:p>
            <a:r>
              <a:rPr sz="4400" b="1" smtClean="0"/>
              <a:t> </a:t>
            </a:r>
            <a:r>
              <a:rPr lang="uk-UA" sz="4400" b="1" dirty="0" smtClean="0"/>
              <a:t>Дизайн </a:t>
            </a:r>
            <a:r>
              <a:rPr sz="4400" b="1" smtClean="0"/>
              <a:t>USB </a:t>
            </a:r>
            <a:r>
              <a:rPr lang="vi-VN" sz="4400" b="1" dirty="0" smtClean="0"/>
              <a:t>флеш-накопичувач</a:t>
            </a:r>
            <a:r>
              <a:rPr lang="uk-UA" sz="4400" b="1" dirty="0" smtClean="0"/>
              <a:t>ів</a:t>
            </a:r>
            <a:r>
              <a:rPr lang="uk-UA" dirty="0" smtClean="0"/>
              <a:t>	</a:t>
            </a:r>
            <a:endParaRPr lang="uk-UA" dirty="0"/>
          </a:p>
        </p:txBody>
      </p:sp>
      <p:pic>
        <p:nvPicPr>
          <p:cNvPr id="58370" name="Picture 2" descr="Картинки по запросу usb без корпусу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071678"/>
            <a:ext cx="2601500" cy="642942"/>
          </a:xfrm>
          <a:prstGeom prst="rect">
            <a:avLst/>
          </a:prstGeom>
          <a:noFill/>
        </p:spPr>
      </p:pic>
      <p:sp>
        <p:nvSpPr>
          <p:cNvPr id="6" name="Содержимое 1"/>
          <p:cNvSpPr txBox="1">
            <a:spLocks/>
          </p:cNvSpPr>
          <p:nvPr/>
        </p:nvSpPr>
        <p:spPr>
          <a:xfrm>
            <a:off x="3286116" y="1142984"/>
            <a:ext cx="2543164" cy="57150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USB-</a:t>
            </a:r>
            <a:r>
              <a:rPr kumimoji="0" lang="uk-UA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накопичувач у</a:t>
            </a:r>
            <a:r>
              <a:rPr kumimoji="0" lang="uk-UA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нестандартному вигляді</a:t>
            </a:r>
            <a:endParaRPr kumimoji="0" lang="vi-V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Содержимое 1"/>
          <p:cNvSpPr txBox="1">
            <a:spLocks/>
          </p:cNvSpPr>
          <p:nvPr/>
        </p:nvSpPr>
        <p:spPr>
          <a:xfrm>
            <a:off x="6072198" y="1142984"/>
            <a:ext cx="2543164" cy="57150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USB-</a:t>
            </a:r>
            <a:r>
              <a:rPr kumimoji="0" lang="uk-UA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накопичувач із коштовним</a:t>
            </a:r>
            <a:r>
              <a:rPr kumimoji="0" lang="uk-UA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камінням</a:t>
            </a:r>
            <a:endParaRPr kumimoji="0" lang="vi-V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8372" name="Picture 4" descr="Картинки по запросу usb flash drive сувенірні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2071678"/>
            <a:ext cx="1571636" cy="1571637"/>
          </a:xfrm>
          <a:prstGeom prst="rect">
            <a:avLst/>
          </a:prstGeom>
          <a:noFill/>
        </p:spPr>
      </p:pic>
      <p:pic>
        <p:nvPicPr>
          <p:cNvPr id="58374" name="Picture 6" descr="https://upload.wikimedia.org/wikipedia/commons/1/11/Uniq_flash_bandur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3702" y="1857364"/>
            <a:ext cx="1850743" cy="1571636"/>
          </a:xfrm>
          <a:prstGeom prst="rect">
            <a:avLst/>
          </a:prstGeom>
          <a:noFill/>
        </p:spPr>
      </p:pic>
      <p:pic>
        <p:nvPicPr>
          <p:cNvPr id="58376" name="Picture 8" descr="Похожее изображение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0100" y="4714884"/>
            <a:ext cx="1714512" cy="1714512"/>
          </a:xfrm>
          <a:prstGeom prst="rect">
            <a:avLst/>
          </a:prstGeom>
          <a:noFill/>
        </p:spPr>
      </p:pic>
      <p:sp>
        <p:nvSpPr>
          <p:cNvPr id="11" name="Содержимое 1"/>
          <p:cNvSpPr txBox="1">
            <a:spLocks/>
          </p:cNvSpPr>
          <p:nvPr/>
        </p:nvSpPr>
        <p:spPr>
          <a:xfrm>
            <a:off x="500034" y="3929066"/>
            <a:ext cx="2543164" cy="57150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USB-</a:t>
            </a:r>
            <a:r>
              <a:rPr kumimoji="0" lang="uk-UA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накопичувач з висувною</a:t>
            </a:r>
            <a:r>
              <a:rPr kumimoji="0" lang="uk-UA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частиною</a:t>
            </a:r>
            <a:endParaRPr kumimoji="0" lang="vi-V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Содержимое 1"/>
          <p:cNvSpPr txBox="1">
            <a:spLocks/>
          </p:cNvSpPr>
          <p:nvPr/>
        </p:nvSpPr>
        <p:spPr>
          <a:xfrm>
            <a:off x="3357554" y="3929066"/>
            <a:ext cx="2543164" cy="57150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USB-</a:t>
            </a:r>
            <a:r>
              <a:rPr kumimoji="0" lang="uk-UA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накопичувач з металевим</a:t>
            </a:r>
            <a:r>
              <a:rPr kumimoji="0" lang="uk-UA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захистом</a:t>
            </a:r>
            <a:endParaRPr kumimoji="0" lang="vi-V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Содержимое 1"/>
          <p:cNvSpPr txBox="1">
            <a:spLocks/>
          </p:cNvSpPr>
          <p:nvPr/>
        </p:nvSpPr>
        <p:spPr>
          <a:xfrm>
            <a:off x="6143636" y="3929066"/>
            <a:ext cx="2543164" cy="57150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USB-</a:t>
            </a:r>
            <a:r>
              <a:rPr kumimoji="0" lang="uk-UA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накопичувач з кришечкою</a:t>
            </a:r>
            <a:endParaRPr kumimoji="0" lang="vi-V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8378" name="Picture 10" descr="Картинки по запросу usb flash driver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00430" y="4714884"/>
            <a:ext cx="2357454" cy="1571636"/>
          </a:xfrm>
          <a:prstGeom prst="rect">
            <a:avLst/>
          </a:prstGeom>
          <a:noFill/>
        </p:spPr>
      </p:pic>
      <p:pic>
        <p:nvPicPr>
          <p:cNvPr id="58380" name="Picture 12" descr="Картинки по запросу usb flash drive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15140" y="4572008"/>
            <a:ext cx="1714512" cy="1714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000108"/>
            <a:ext cx="4972056" cy="5095892"/>
          </a:xfrm>
        </p:spPr>
        <p:txBody>
          <a:bodyPr>
            <a:normAutofit/>
          </a:bodyPr>
          <a:lstStyle/>
          <a:p>
            <a:pPr lvl="0"/>
            <a:r>
              <a:rPr lang="uk-UA" sz="1600" dirty="0" smtClean="0"/>
              <a:t>Мала маса, безшумність під час роботи, портативність.</a:t>
            </a:r>
          </a:p>
          <a:p>
            <a:pPr lvl="0"/>
            <a:r>
              <a:rPr lang="uk-UA" sz="1600" dirty="0" smtClean="0"/>
              <a:t>Усі сучасні комп'ютери, телевізори, материнські </a:t>
            </a:r>
            <a:r>
              <a:rPr lang="uk-UA" sz="1600" dirty="0" smtClean="0"/>
              <a:t>плати</a:t>
            </a:r>
            <a:r>
              <a:rPr lang="en-US" sz="1600" dirty="0" smtClean="0"/>
              <a:t> </a:t>
            </a:r>
            <a:r>
              <a:rPr lang="uk-UA" sz="1600" dirty="0" smtClean="0"/>
              <a:t>та</a:t>
            </a:r>
            <a:r>
              <a:rPr lang="uk-UA" sz="1600" dirty="0" smtClean="0"/>
              <a:t> </a:t>
            </a:r>
            <a:r>
              <a:rPr lang="uk-UA" sz="1600" dirty="0" smtClean="0"/>
              <a:t>DVD-програвачі</a:t>
            </a:r>
            <a:r>
              <a:rPr lang="en-US" sz="1600" dirty="0" smtClean="0"/>
              <a:t> </a:t>
            </a:r>
            <a:r>
              <a:rPr lang="uk-UA" sz="1600" dirty="0" smtClean="0"/>
              <a:t>обладнані </a:t>
            </a:r>
            <a:r>
              <a:rPr lang="uk-UA" sz="1600" dirty="0" smtClean="0"/>
              <a:t>USB-гніздами.</a:t>
            </a:r>
          </a:p>
          <a:p>
            <a:pPr lvl="0"/>
            <a:r>
              <a:rPr lang="uk-UA" sz="1600" dirty="0" smtClean="0"/>
              <a:t>Висока </a:t>
            </a:r>
            <a:r>
              <a:rPr lang="uk-UA" sz="1600" dirty="0" smtClean="0"/>
              <a:t>щільність запису.</a:t>
            </a:r>
          </a:p>
          <a:p>
            <a:pPr lvl="0"/>
            <a:r>
              <a:rPr lang="uk-UA" sz="1600" dirty="0" smtClean="0"/>
              <a:t>Мають змогу зберігати данні автономно протягом 5-10 років.</a:t>
            </a:r>
          </a:p>
          <a:p>
            <a:pPr lvl="0"/>
            <a:r>
              <a:rPr lang="uk-UA" sz="1600" dirty="0" smtClean="0"/>
              <a:t>Більш стійкі до механічних впливів (ударів) порівняно з твердим диском.</a:t>
            </a:r>
          </a:p>
          <a:p>
            <a:pPr lvl="0"/>
            <a:r>
              <a:rPr lang="uk-UA" sz="1600" dirty="0" smtClean="0"/>
              <a:t>Відсутність рухливих </a:t>
            </a:r>
            <a:r>
              <a:rPr lang="uk-UA" sz="1600" dirty="0" smtClean="0"/>
              <a:t>частин</a:t>
            </a:r>
            <a:endParaRPr lang="uk-UA" sz="1600" dirty="0" smtClean="0"/>
          </a:p>
          <a:p>
            <a:pPr lvl="0"/>
            <a:r>
              <a:rPr lang="uk-UA" sz="1600" dirty="0" smtClean="0"/>
              <a:t>Не чутливі до подряпин та пилу, які раніше були значною проблемою з дискетами, </a:t>
            </a:r>
            <a:r>
              <a:rPr lang="uk-UA" sz="1600" dirty="0" smtClean="0"/>
              <a:t>CD</a:t>
            </a:r>
            <a:r>
              <a:rPr lang="en-US" sz="1600" dirty="0" smtClean="0"/>
              <a:t> </a:t>
            </a:r>
            <a:r>
              <a:rPr lang="uk-UA" sz="1600" dirty="0" smtClean="0"/>
              <a:t>- </a:t>
            </a:r>
            <a:r>
              <a:rPr lang="uk-UA" sz="1600" dirty="0" smtClean="0"/>
              <a:t>та </a:t>
            </a:r>
            <a:r>
              <a:rPr lang="uk-UA" sz="1600" dirty="0" smtClean="0"/>
              <a:t>DVD-дисками</a:t>
            </a:r>
            <a:r>
              <a:rPr lang="uk-UA" sz="1600" dirty="0" smtClean="0"/>
              <a:t>.</a:t>
            </a:r>
          </a:p>
          <a:p>
            <a:endParaRPr lang="uk-UA" sz="1600" dirty="0"/>
          </a:p>
        </p:txBody>
      </p:sp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	</a:t>
            </a:r>
            <a:r>
              <a:rPr lang="uk-UA" b="1" dirty="0" smtClean="0"/>
              <a:t>Переваги:</a:t>
            </a:r>
            <a:r>
              <a:rPr lang="uk-UA" dirty="0" smtClean="0"/>
              <a:t>	</a:t>
            </a:r>
            <a:endParaRPr lang="uk-UA" dirty="0"/>
          </a:p>
        </p:txBody>
      </p:sp>
      <p:pic>
        <p:nvPicPr>
          <p:cNvPr id="52228" name="Picture 4" descr="Картинки по запросу флешка 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1571612"/>
            <a:ext cx="2571767" cy="25717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000108"/>
            <a:ext cx="4972056" cy="5095892"/>
          </a:xfrm>
        </p:spPr>
        <p:txBody>
          <a:bodyPr>
            <a:noAutofit/>
          </a:bodyPr>
          <a:lstStyle/>
          <a:p>
            <a:pPr lvl="0"/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Обмежене 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число циклів запису-очищення.</a:t>
            </a:r>
          </a:p>
          <a:p>
            <a:pPr lvl="0"/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Здатні зберігати дані автономно лише протягом 5 років. Найперспективніші зразки — до 10 років.</a:t>
            </a:r>
          </a:p>
          <a:p>
            <a:pPr lvl="0"/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Швидкість запису і зчитування обмежені пропускною здатністю шини USB і самої флеш-пам'яті.</a:t>
            </a:r>
          </a:p>
          <a:p>
            <a:pPr lvl="0"/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Несиметричність 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інтерфейсу при симетричному вигляді </a:t>
            </a:r>
            <a:r>
              <a:rPr lang="uk-UA" sz="1600" dirty="0" err="1" smtClean="0">
                <a:latin typeface="Times New Roman" pitchFamily="18" charset="0"/>
                <a:cs typeface="Times New Roman" pitchFamily="18" charset="0"/>
              </a:rPr>
              <a:t>роз'єма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 призводить до того, що </a:t>
            </a:r>
            <a:r>
              <a:rPr lang="uk-UA" sz="1600" dirty="0" err="1" smtClean="0">
                <a:latin typeface="Times New Roman" pitchFamily="18" charset="0"/>
                <a:cs typeface="Times New Roman" pitchFamily="18" charset="0"/>
              </a:rPr>
              <a:t>під'єднати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600" dirty="0" err="1" smtClean="0">
                <a:latin typeface="Times New Roman" pitchFamily="18" charset="0"/>
                <a:cs typeface="Times New Roman" pitchFamily="18" charset="0"/>
              </a:rPr>
              <a:t>флешку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 з першої спроби виходить не завжди. Це є недоліком багатьох </a:t>
            </a:r>
            <a:r>
              <a:rPr lang="uk-UA" sz="1600" dirty="0" err="1" smtClean="0">
                <a:latin typeface="Times New Roman" pitchFamily="18" charset="0"/>
                <a:cs typeface="Times New Roman" pitchFamily="18" charset="0"/>
              </a:rPr>
              <a:t>роз'ємів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, що проявився для USB взагалі, а для </a:t>
            </a:r>
            <a:r>
              <a:rPr lang="uk-UA" sz="1600" dirty="0" err="1" smtClean="0">
                <a:latin typeface="Times New Roman" pitchFamily="18" charset="0"/>
                <a:cs typeface="Times New Roman" pitchFamily="18" charset="0"/>
              </a:rPr>
              <a:t>флешок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 особливо — з-за частого підключення-відключення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Часто губиться кришечка </a:t>
            </a:r>
            <a:r>
              <a:rPr lang="uk-UA" sz="1600" dirty="0" err="1" smtClean="0">
                <a:latin typeface="Times New Roman" pitchFamily="18" charset="0"/>
                <a:cs typeface="Times New Roman" pitchFamily="18" charset="0"/>
              </a:rPr>
              <a:t>флешки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, якщо вона передбачена в комплектації.</a:t>
            </a:r>
            <a:endParaRPr lang="uk-UA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uk-UA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	</a:t>
            </a:r>
            <a:r>
              <a:rPr lang="uk-UA" b="1" dirty="0" smtClean="0"/>
              <a:t>Недоліки:</a:t>
            </a:r>
            <a:r>
              <a:rPr lang="uk-UA" dirty="0" smtClean="0"/>
              <a:t>	</a:t>
            </a:r>
            <a:endParaRPr lang="uk-UA" dirty="0"/>
          </a:p>
        </p:txBody>
      </p:sp>
      <p:pic>
        <p:nvPicPr>
          <p:cNvPr id="56322" name="Picture 2" descr="Картинки по запросу флешка 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2143116"/>
            <a:ext cx="3347622" cy="20002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643050"/>
            <a:ext cx="4972056" cy="445295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	</a:t>
            </a:r>
            <a:r>
              <a:rPr lang="uk-UA" sz="1600" dirty="0" smtClean="0"/>
              <a:t>	</a:t>
            </a:r>
            <a:r>
              <a:rPr lang="uk-UA" sz="1600" dirty="0" err="1" smtClean="0"/>
              <a:t>Флешки</a:t>
            </a:r>
            <a:r>
              <a:rPr lang="uk-UA" sz="1600" dirty="0" smtClean="0"/>
              <a:t> — один з найпоширеніших шляхів зараження вірусами. Саме тому необхідно кожен раз перевіряти їх перед використовуванням. Зараження </a:t>
            </a:r>
            <a:r>
              <a:rPr lang="uk-UA" sz="1600" dirty="0" err="1" smtClean="0"/>
              <a:t>флешки</a:t>
            </a:r>
            <a:r>
              <a:rPr lang="uk-UA" sz="1600" dirty="0" smtClean="0"/>
              <a:t> не обов'язково відбувається тільки тоді, коли ви щось переписали чи зберегли на носій. Є такі «флеш-віруси», які записуються на наш </a:t>
            </a:r>
            <a:r>
              <a:rPr lang="en-US" sz="1600" dirty="0" smtClean="0"/>
              <a:t>USB-</a:t>
            </a:r>
            <a:r>
              <a:rPr lang="uk-UA" sz="1600" dirty="0" smtClean="0"/>
              <a:t>носій просто після звичайного перебування в чужому комп'ютері, навіть якщо нічого на </a:t>
            </a:r>
            <a:r>
              <a:rPr lang="uk-UA" sz="1600" dirty="0" err="1" smtClean="0"/>
              <a:t>флешку</a:t>
            </a:r>
            <a:r>
              <a:rPr lang="uk-UA" sz="1600" dirty="0" smtClean="0"/>
              <a:t> не зберігати.</a:t>
            </a:r>
            <a:endParaRPr lang="uk-UA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	</a:t>
            </a:r>
            <a:r>
              <a:rPr lang="uk-UA" b="1" dirty="0" smtClean="0"/>
              <a:t>Глобальний недолік:</a:t>
            </a:r>
            <a:r>
              <a:rPr lang="uk-UA" dirty="0" smtClean="0"/>
              <a:t>	</a:t>
            </a:r>
            <a:endParaRPr lang="uk-UA" dirty="0"/>
          </a:p>
        </p:txBody>
      </p:sp>
      <p:pic>
        <p:nvPicPr>
          <p:cNvPr id="55298" name="Picture 2" descr="Картинки по запросу usb flash dri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1785958"/>
            <a:ext cx="5072042" cy="50720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643050"/>
            <a:ext cx="4972056" cy="445295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uk-UA" sz="1600" dirty="0" smtClean="0"/>
              <a:t>		На цій лабораторній роботі я провів тестування простого предмету, а саме: </a:t>
            </a:r>
            <a:r>
              <a:rPr lang="en-US" sz="1600" dirty="0" smtClean="0"/>
              <a:t>USB</a:t>
            </a:r>
            <a:r>
              <a:rPr lang="uk-UA" sz="1600" dirty="0" smtClean="0"/>
              <a:t> флеш-накопичувача, описав його основні переваги, та виявив кілька недоліків, які описав вище у слайдах. Предмет впевнено виконує свої основні функції.</a:t>
            </a:r>
            <a:endParaRPr lang="en-US" sz="1600" dirty="0" smtClean="0"/>
          </a:p>
          <a:p>
            <a:pPr>
              <a:buNone/>
            </a:pPr>
            <a:r>
              <a:rPr lang="uk-UA" sz="1600" dirty="0" smtClean="0"/>
              <a:t>	</a:t>
            </a:r>
            <a:r>
              <a:rPr lang="uk-UA" sz="1600" dirty="0" smtClean="0"/>
              <a:t>	Отже, </a:t>
            </a:r>
            <a:r>
              <a:rPr lang="en-US" sz="1600" dirty="0" smtClean="0"/>
              <a:t>USB</a:t>
            </a:r>
            <a:r>
              <a:rPr lang="uk-UA" sz="1600" dirty="0" smtClean="0"/>
              <a:t> </a:t>
            </a:r>
            <a:r>
              <a:rPr lang="uk-UA" sz="1600" dirty="0" smtClean="0"/>
              <a:t>флеш-накопичувач </a:t>
            </a:r>
            <a:r>
              <a:rPr lang="uk-UA" sz="1600" dirty="0" smtClean="0"/>
              <a:t>- це чудовий вибір для людей</a:t>
            </a:r>
            <a:r>
              <a:rPr lang="uk-UA" sz="1600" dirty="0" smtClean="0"/>
              <a:t>, які працюють з великою кількістю інформації.</a:t>
            </a:r>
            <a:endParaRPr lang="uk-UA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uk-UA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	</a:t>
            </a:r>
            <a:r>
              <a:rPr lang="uk-UA" b="1" dirty="0" smtClean="0"/>
              <a:t>Висновки:</a:t>
            </a:r>
            <a:r>
              <a:rPr lang="uk-UA" dirty="0" smtClean="0"/>
              <a:t>	</a:t>
            </a:r>
            <a:endParaRPr lang="uk-UA" dirty="0"/>
          </a:p>
        </p:txBody>
      </p:sp>
      <p:pic>
        <p:nvPicPr>
          <p:cNvPr id="57346" name="Picture 2" descr="Картинки по запросу флешка 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1571612"/>
            <a:ext cx="3533775" cy="3086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57</TotalTime>
  <Words>70</Words>
  <Application>Microsoft Office PowerPoint</Application>
  <PresentationFormat>Экран (4:3)</PresentationFormat>
  <Paragraphs>37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Бумажная</vt:lpstr>
      <vt:lpstr> Тестування простого предмета </vt:lpstr>
      <vt:lpstr>  USB флеш-накопичувач  </vt:lpstr>
      <vt:lpstr> Дизайн USB флеш-накопичувачів </vt:lpstr>
      <vt:lpstr> Переваги: </vt:lpstr>
      <vt:lpstr> Недоліки: </vt:lpstr>
      <vt:lpstr> Глобальний недолік: </vt:lpstr>
      <vt:lpstr> Висновки: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Переваги:</dc:title>
  <dc:creator>Misha</dc:creator>
  <cp:lastModifiedBy>Misha</cp:lastModifiedBy>
  <cp:revision>9</cp:revision>
  <dcterms:created xsi:type="dcterms:W3CDTF">2017-03-14T18:23:05Z</dcterms:created>
  <dcterms:modified xsi:type="dcterms:W3CDTF">2017-03-14T19:21:00Z</dcterms:modified>
</cp:coreProperties>
</file>