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6" r:id="rId2"/>
    <p:sldId id="295" r:id="rId3"/>
    <p:sldId id="305" r:id="rId4"/>
    <p:sldId id="299" r:id="rId5"/>
    <p:sldId id="296" r:id="rId6"/>
    <p:sldId id="300" r:id="rId7"/>
    <p:sldId id="301" r:id="rId8"/>
    <p:sldId id="304" r:id="rId9"/>
    <p:sldId id="302" r:id="rId10"/>
    <p:sldId id="3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77321" autoAdjust="0"/>
  </p:normalViewPr>
  <p:slideViewPr>
    <p:cSldViewPr snapToGrid="0">
      <p:cViewPr varScale="1">
        <p:scale>
          <a:sx n="88" d="100"/>
          <a:sy n="88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2146-9EAB-4D62-BF7D-20AEBB9FED78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AEFD9-2B68-44C3-8653-750A1FA90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0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10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82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17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0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7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A744-706B-430F-A23C-36804B95F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4593A-A102-4801-BF37-DDD7E7E4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C7DC-DCD7-409A-93FE-0A5F636A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21AD-27F5-4FB6-A66A-0A65F59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8C09-A303-47F3-8D51-A3AAE037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91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1C30-F3AF-4C46-905F-8A537AE3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DF1B1-D5E6-40FB-B9A4-6C37DB04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9CE2-DFF6-4DFA-B054-C396A730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BAD7-CB82-49FE-A472-8A428789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3FE8-E365-47A5-85B9-4C8D28A0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AF177-DE67-479F-A2A5-3F5279409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86EF3-20DD-4352-8B44-9103B589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0F9F-0EF4-4988-BE84-4BB1C2EF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C42D-1511-46C9-8A57-7B95F9A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78D6-CF90-41BD-9F0E-CC7FF14C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9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159E-42CC-431D-A213-97A7FB02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CFC2-8EE7-4EB1-BCB5-1668B59C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E1D5-8059-457C-AD49-9CBD047B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5CCC-FD37-488D-B0A7-A6057E44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1B1C-823D-422C-A37E-73232310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03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7704-3E93-4525-9732-AB1205F4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E4E9-7594-4081-8354-94D4D4E0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4173-E07E-42F6-A152-EE35133F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4837C-808B-4F00-8969-9AC7D5F6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BD56-F402-47FF-B06B-92C842BB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6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687A-AE52-4E88-95DF-48D87229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EBCC-76B0-4A5E-8B77-45C035871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4EBF9-A95C-4CC0-8148-4CE31F426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F9FA-9FE0-4586-BA22-645BB72E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0CC8-B761-4657-B363-8AFC9F65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553E-DD1D-4F52-B515-A4CEA6C2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3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32DF-0F33-4DA7-AAF1-7320FAEB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4F61-E8C7-41D6-AEB1-8D3BCE96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03E3A-BBD6-4D47-ABBD-C2C03D247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C93BD-D94A-4BDE-8206-3123AE739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8F9BD-D9D8-4341-A219-CB9411733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828A5-279D-45E1-818E-1AAE52F1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0E9F-BADA-46DB-8C36-D59C5F60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2CAF5-8544-40A3-BD30-5B48AA80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055-11EC-4D5F-A643-F7C943EB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6BE27-A575-4127-89CD-6EA80A75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ED19D-AFB9-4A2D-9F2E-5A1D5A25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1B3CD-730C-4554-A1F6-F96B4046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0D063-31A7-47D4-BC0F-68510EC0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1EA9E-13EC-4680-84C3-E9FAA117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68BC-0505-47B5-892F-28CF8805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0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2B14-D8B6-4B05-A70D-07AEE64F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B569-F5BA-4B3C-9582-DD84312F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20F5-0761-46EF-AFC8-39BD85C0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1EB59-0FE1-44F4-BB4F-3165054F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B9385-CD6A-49A4-AD30-004DA5A4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2F1B2-E900-4788-93F1-E8A5CA39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64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3FBA-4262-4AD4-B667-6A17998B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5D89B-3542-4AD9-9937-32093F803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66D94-D51B-450A-8AA9-04E881E17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5A4CA-EC21-4610-932F-129AF689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1435-2019-44FE-A365-E2FED56B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90021-CB01-4CE1-814A-9E8D3005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3F8AC-A1DB-4D01-9F88-27A2B878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5240-473E-40F4-BD6C-6DCE22FF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8371-126B-43DC-94A4-BF8C80820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949C-0F16-4182-85F4-1BEABFCD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0C18-B900-4573-B897-F22BA188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7149A-0278-4E5D-B17F-5286B778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pl-PL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Jak długo trenować sieć?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C9762-0378-434D-A936-3F1418AF2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Weronika Hryniewska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9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67C9-6419-4ECA-8B51-5102F3ED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Dostrajanie </a:t>
            </a:r>
            <a:r>
              <a:rPr lang="pl-PL" dirty="0" err="1"/>
              <a:t>hiperparametrów</a:t>
            </a:r>
            <a:r>
              <a:rPr lang="pl-PL" dirty="0"/>
              <a:t> modelu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7CD21-74B6-47DD-BFA8-BBAA0EC0E933}"/>
              </a:ext>
            </a:extLst>
          </p:cNvPr>
          <p:cNvSpPr txBox="1"/>
          <p:nvPr/>
        </p:nvSpPr>
        <p:spPr>
          <a:xfrm>
            <a:off x="0" y="6555212"/>
            <a:ext cx="998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www.slideshare.net/PyData/towards-automating-machine-learning-benchmarking-tools-for-hyperparameter-tuning-dr-thorben-jensen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2499BD9-3B64-4FC8-9ED6-B4EAE5BF41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t="13208" r="27431" b="839"/>
          <a:stretch/>
        </p:blipFill>
        <p:spPr bwMode="auto">
          <a:xfrm>
            <a:off x="2523066" y="1382485"/>
            <a:ext cx="6969277" cy="468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9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3D80D0D-4744-4717-8797-8C19394766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885" y="0"/>
            <a:ext cx="6672943" cy="683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5FC82-889C-4957-832D-407DB94DBEEC}"/>
              </a:ext>
            </a:extLst>
          </p:cNvPr>
          <p:cNvSpPr txBox="1"/>
          <p:nvPr/>
        </p:nvSpPr>
        <p:spPr>
          <a:xfrm>
            <a:off x="0" y="6492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www.kaggle.com/getting-started/166897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7B8D0-2091-4342-BB3A-2B06C784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65125"/>
            <a:ext cx="4844143" cy="2737304"/>
          </a:xfrm>
        </p:spPr>
        <p:txBody>
          <a:bodyPr>
            <a:normAutofit fontScale="90000"/>
          </a:bodyPr>
          <a:lstStyle/>
          <a:p>
            <a:r>
              <a:rPr lang="pl-PL" dirty="0"/>
              <a:t>Zbyt słabe </a:t>
            </a:r>
            <a:br>
              <a:rPr lang="pl-PL" dirty="0"/>
            </a:br>
            <a:r>
              <a:rPr lang="pl-PL" dirty="0"/>
              <a:t>czy </a:t>
            </a:r>
            <a:br>
              <a:rPr lang="pl-PL" dirty="0"/>
            </a:br>
            <a:r>
              <a:rPr lang="pl-PL" dirty="0"/>
              <a:t>zbyt silne dopasowanie modelu?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649C2-290F-40E9-BB19-116FCBFFE145}"/>
              </a:ext>
            </a:extLst>
          </p:cNvPr>
          <p:cNvSpPr/>
          <p:nvPr/>
        </p:nvSpPr>
        <p:spPr>
          <a:xfrm>
            <a:off x="5519057" y="4376057"/>
            <a:ext cx="6291943" cy="161108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50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E32E082-099C-4F1E-80F0-100FC7A376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6" t="14071" r="9158" b="5923"/>
          <a:stretch/>
        </p:blipFill>
        <p:spPr bwMode="auto">
          <a:xfrm>
            <a:off x="2824842" y="812073"/>
            <a:ext cx="6542315" cy="523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17E15-1BCC-41C5-9907-28FC44686E0C}"/>
              </a:ext>
            </a:extLst>
          </p:cNvPr>
          <p:cNvSpPr txBox="1"/>
          <p:nvPr/>
        </p:nvSpPr>
        <p:spPr>
          <a:xfrm>
            <a:off x="0" y="6474378"/>
            <a:ext cx="855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www.jeremyjordan.me/deep-neural-networks-preventing-overfitting/</a:t>
            </a:r>
          </a:p>
        </p:txBody>
      </p:sp>
    </p:spTree>
    <p:extLst>
      <p:ext uri="{BB962C8B-B14F-4D97-AF65-F5344CB8AC3E}">
        <p14:creationId xmlns:p14="http://schemas.microsoft.com/office/powerpoint/2010/main" val="54417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4D99-47DA-496B-BFCC-EA49CEA1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Sposoby radzenia sobie z za małym modelem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42F9-6EC7-4825-B09B-FD96FBF9D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dodać więcej warstw </a:t>
            </a:r>
          </a:p>
          <a:p>
            <a:r>
              <a:rPr lang="pl-PL" dirty="0"/>
              <a:t>zwiększyć rozmiar warstw </a:t>
            </a:r>
          </a:p>
          <a:p>
            <a:r>
              <a:rPr lang="pl-PL" dirty="0"/>
              <a:t>zwiększyć liczbę epok trenowania </a:t>
            </a:r>
          </a:p>
          <a:p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55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F6F0-186F-47CB-84CA-B34413CD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Sposoby radzenia sobie z za dużym modelem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E079-D8AF-46F4-87C3-A042D42F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Więcej danych treningowych</a:t>
            </a:r>
          </a:p>
          <a:p>
            <a:pPr lvl="1"/>
            <a:r>
              <a:rPr lang="pl-PL" dirty="0"/>
              <a:t>Sztuczne powiększenie zbioru danych </a:t>
            </a:r>
          </a:p>
          <a:p>
            <a:pPr lvl="1"/>
            <a:endParaRPr lang="pl-PL" dirty="0"/>
          </a:p>
          <a:p>
            <a:r>
              <a:rPr lang="pl-PL" dirty="0" err="1"/>
              <a:t>Regularyzacja</a:t>
            </a:r>
            <a:endParaRPr lang="pl-PL" dirty="0"/>
          </a:p>
          <a:p>
            <a:pPr lvl="1"/>
            <a:r>
              <a:rPr lang="pl-PL" dirty="0"/>
              <a:t>redukcja rozmiaru sieci </a:t>
            </a:r>
          </a:p>
          <a:p>
            <a:pPr lvl="1"/>
            <a:r>
              <a:rPr lang="pl-PL" dirty="0"/>
              <a:t>dodawanie </a:t>
            </a:r>
            <a:r>
              <a:rPr lang="pl-PL" dirty="0" err="1"/>
              <a:t>regularyzacji</a:t>
            </a:r>
            <a:r>
              <a:rPr lang="pl-PL" dirty="0"/>
              <a:t> wag</a:t>
            </a:r>
          </a:p>
          <a:p>
            <a:pPr lvl="1"/>
            <a:r>
              <a:rPr lang="pl-PL" dirty="0"/>
              <a:t>porzucanie – technika </a:t>
            </a:r>
            <a:r>
              <a:rPr lang="pl-PL" dirty="0" err="1"/>
              <a:t>dropout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Wczesne zatrzymanie trenowania </a:t>
            </a:r>
          </a:p>
        </p:txBody>
      </p:sp>
    </p:spTree>
    <p:extLst>
      <p:ext uri="{BB962C8B-B14F-4D97-AF65-F5344CB8AC3E}">
        <p14:creationId xmlns:p14="http://schemas.microsoft.com/office/powerpoint/2010/main" val="3633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A37B-A6EF-4F6D-BC23-19B9D803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Mechanizm porzucania 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903A72-80AD-46E7-AE82-8474E40562D1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343944"/>
            <a:ext cx="58293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D1123-3A93-4AA2-9C88-646C473DFF2D}"/>
              </a:ext>
            </a:extLst>
          </p:cNvPr>
          <p:cNvSpPr txBox="1"/>
          <p:nvPr/>
        </p:nvSpPr>
        <p:spPr>
          <a:xfrm>
            <a:off x="-1" y="6492875"/>
            <a:ext cx="931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towardsdatascience.com/preventing-deep-neural-network-from-overfitting-953458db800a</a:t>
            </a:r>
          </a:p>
        </p:txBody>
      </p:sp>
    </p:spTree>
    <p:extLst>
      <p:ext uri="{BB962C8B-B14F-4D97-AF65-F5344CB8AC3E}">
        <p14:creationId xmlns:p14="http://schemas.microsoft.com/office/powerpoint/2010/main" val="318057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A9A4-C555-4031-ADE6-06C246D6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Regularyzacja</a:t>
            </a:r>
            <a:r>
              <a:rPr lang="pl-PL" dirty="0"/>
              <a:t> L1 i L2</a:t>
            </a:r>
            <a:endParaRPr lang="en-GB" dirty="0"/>
          </a:p>
        </p:txBody>
      </p:sp>
      <p:pic>
        <p:nvPicPr>
          <p:cNvPr id="1026" name="Picture 2" descr="Figure">
            <a:extLst>
              <a:ext uri="{FF2B5EF4-FFF2-40B4-BE49-F238E27FC236}">
                <a16:creationId xmlns:a16="http://schemas.microsoft.com/office/drawing/2014/main" id="{7E67951B-834B-4D3B-BC50-174E0F2998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2410619"/>
            <a:ext cx="91725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99BA6-9676-4CED-8CF0-AFD0A2F8C528}"/>
              </a:ext>
            </a:extLst>
          </p:cNvPr>
          <p:cNvSpPr txBox="1"/>
          <p:nvPr/>
        </p:nvSpPr>
        <p:spPr>
          <a:xfrm>
            <a:off x="0" y="6427113"/>
            <a:ext cx="102652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https://ichi.pro/pl/regularyzacja-l1-vs-l2-i-kiedy-uzywac-ktorej-225621108098932</a:t>
            </a:r>
            <a:endParaRPr lang="pl-PL" sz="1100" dirty="0"/>
          </a:p>
          <a:p>
            <a:r>
              <a:rPr lang="en-GB" sz="1100" dirty="0"/>
              <a:t>www.kdnuggets.com/2019/12/5-techniques-prevent-overfitting-neural-networks.html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7E725-5959-4E00-8B01-FC2654F6C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233" y="1655185"/>
            <a:ext cx="4586288" cy="87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D64F63-E713-4314-9999-D28EA65EB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521" y="1583135"/>
            <a:ext cx="4790713" cy="94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6F4F6A-BFD4-4752-BC90-FD65D4A58663}"/>
              </a:ext>
            </a:extLst>
          </p:cNvPr>
          <p:cNvSpPr txBox="1"/>
          <p:nvPr/>
        </p:nvSpPr>
        <p:spPr>
          <a:xfrm>
            <a:off x="339163" y="1786862"/>
            <a:ext cx="1215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 err="1">
                <a:solidFill>
                  <a:srgbClr val="333333"/>
                </a:solidFill>
                <a:effectLst/>
                <a:latin typeface="Helvetica Neue"/>
              </a:rPr>
              <a:t>Funkcja</a:t>
            </a:r>
            <a:r>
              <a:rPr lang="en-GB" b="0" i="1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GB" b="0" i="1" dirty="0" err="1">
                <a:solidFill>
                  <a:srgbClr val="333333"/>
                </a:solidFill>
                <a:effectLst/>
                <a:latin typeface="Helvetica Neue"/>
              </a:rPr>
              <a:t>błędu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46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4BCC-FF35-4E0E-86E1-D50729DB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Wczesne zatrzymanie trenowania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8A4FD1-17C1-4FC0-8B80-AB46AE1E2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217" t="26665" r="66021" b="30478"/>
          <a:stretch/>
        </p:blipFill>
        <p:spPr>
          <a:xfrm>
            <a:off x="838200" y="1706541"/>
            <a:ext cx="6727373" cy="43216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6AFA9D-A2CA-4324-840D-C09343B89533}"/>
              </a:ext>
            </a:extLst>
          </p:cNvPr>
          <p:cNvSpPr txBox="1"/>
          <p:nvPr/>
        </p:nvSpPr>
        <p:spPr>
          <a:xfrm>
            <a:off x="-1" y="6550223"/>
            <a:ext cx="9459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https://towardsdatascience.com/preventing-deep-neural-network-from-overfitting-953458db800a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4ECE4-E0F2-4A70-883D-E40871E6D6E0}"/>
              </a:ext>
            </a:extLst>
          </p:cNvPr>
          <p:cNvSpPr txBox="1"/>
          <p:nvPr/>
        </p:nvSpPr>
        <p:spPr>
          <a:xfrm>
            <a:off x="8098971" y="2929821"/>
            <a:ext cx="33419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EarlyStopping</a:t>
            </a:r>
            <a:r>
              <a:rPr lang="en-GB" dirty="0"/>
              <a:t>(</a:t>
            </a:r>
            <a:br>
              <a:rPr lang="pl-PL" dirty="0"/>
            </a:br>
            <a:r>
              <a:rPr lang="en-GB" dirty="0"/>
              <a:t>monitor='</a:t>
            </a:r>
            <a:r>
              <a:rPr lang="en-GB" dirty="0" err="1"/>
              <a:t>val_accuracy</a:t>
            </a:r>
            <a:r>
              <a:rPr lang="en-GB" dirty="0"/>
              <a:t>’,</a:t>
            </a:r>
            <a:endParaRPr lang="pl-PL" dirty="0"/>
          </a:p>
          <a:p>
            <a:r>
              <a:rPr lang="en-GB" dirty="0" err="1"/>
              <a:t>min_delta</a:t>
            </a:r>
            <a:r>
              <a:rPr lang="en-GB" dirty="0"/>
              <a:t>=1</a:t>
            </a:r>
            <a:r>
              <a:rPr lang="pl-PL" dirty="0"/>
              <a:t>,</a:t>
            </a:r>
            <a:br>
              <a:rPr lang="pl-PL" dirty="0"/>
            </a:br>
            <a:r>
              <a:rPr lang="pl-PL" dirty="0" err="1"/>
              <a:t>patience</a:t>
            </a:r>
            <a:r>
              <a:rPr lang="pl-PL" dirty="0"/>
              <a:t>=2,</a:t>
            </a:r>
            <a:r>
              <a:rPr lang="en-GB" dirty="0"/>
              <a:t> </a:t>
            </a:r>
            <a:br>
              <a:rPr lang="pl-PL" dirty="0"/>
            </a:br>
            <a:r>
              <a:rPr lang="en-GB" dirty="0"/>
              <a:t>mode='max’,</a:t>
            </a:r>
            <a:br>
              <a:rPr lang="pl-PL" dirty="0"/>
            </a:br>
            <a:r>
              <a:rPr lang="pl-PL" dirty="0" err="1"/>
              <a:t>restore_best_weights</a:t>
            </a:r>
            <a:r>
              <a:rPr lang="pl-PL" dirty="0"/>
              <a:t>=True,</a:t>
            </a:r>
            <a:br>
              <a:rPr lang="pl-PL" dirty="0"/>
            </a:b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138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67C9-6419-4ECA-8B51-5102F3ED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Dostrajanie </a:t>
            </a:r>
            <a:r>
              <a:rPr lang="pl-PL" dirty="0" err="1"/>
              <a:t>hiperparametrów</a:t>
            </a:r>
            <a:r>
              <a:rPr lang="pl-PL" dirty="0"/>
              <a:t> modelu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7CD21-74B6-47DD-BFA8-BBAA0EC0E933}"/>
              </a:ext>
            </a:extLst>
          </p:cNvPr>
          <p:cNvSpPr txBox="1"/>
          <p:nvPr/>
        </p:nvSpPr>
        <p:spPr>
          <a:xfrm>
            <a:off x="0" y="6555212"/>
            <a:ext cx="723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www.kdnuggets.com/2020/02/practical-hyperparameter-optimization.html</a:t>
            </a:r>
          </a:p>
        </p:txBody>
      </p:sp>
      <p:pic>
        <p:nvPicPr>
          <p:cNvPr id="5126" name="Picture 6" descr="Figure">
            <a:extLst>
              <a:ext uri="{FF2B5EF4-FFF2-40B4-BE49-F238E27FC236}">
                <a16:creationId xmlns:a16="http://schemas.microsoft.com/office/drawing/2014/main" id="{6413AA08-CC90-4D9F-8615-8102F5B899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56" y="1832203"/>
            <a:ext cx="7102629" cy="374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28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187</Words>
  <Application>Microsoft Office PowerPoint</Application>
  <PresentationFormat>Widescreen</PresentationFormat>
  <Paragraphs>38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Jak długo trenować sieć?</vt:lpstr>
      <vt:lpstr>Zbyt słabe  czy  zbyt silne dopasowanie modelu?</vt:lpstr>
      <vt:lpstr>PowerPoint Presentation</vt:lpstr>
      <vt:lpstr>Sposoby radzenia sobie z za małym modelem</vt:lpstr>
      <vt:lpstr>Sposoby radzenia sobie z za dużym modelem </vt:lpstr>
      <vt:lpstr>Mechanizm porzucania </vt:lpstr>
      <vt:lpstr>Regularyzacja L1 i L2</vt:lpstr>
      <vt:lpstr>Wczesne zatrzymanie trenowania </vt:lpstr>
      <vt:lpstr>Dostrajanie hiperparametrów modelu </vt:lpstr>
      <vt:lpstr>Dostrajanie hiperparametrów modelu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Walidacja</dc:title>
  <dc:creator>Weronika Hryniewska</dc:creator>
  <cp:lastModifiedBy>Weronika Hryniewska</cp:lastModifiedBy>
  <cp:revision>238</cp:revision>
  <dcterms:created xsi:type="dcterms:W3CDTF">2021-03-23T08:52:21Z</dcterms:created>
  <dcterms:modified xsi:type="dcterms:W3CDTF">2021-07-05T16:36:03Z</dcterms:modified>
</cp:coreProperties>
</file>