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345" r:id="rId3"/>
    <p:sldId id="331" r:id="rId4"/>
    <p:sldId id="342" r:id="rId5"/>
    <p:sldId id="343" r:id="rId6"/>
    <p:sldId id="346" r:id="rId7"/>
    <p:sldId id="348" r:id="rId8"/>
    <p:sldId id="349" r:id="rId9"/>
    <p:sldId id="344" r:id="rId10"/>
    <p:sldId id="341" r:id="rId11"/>
    <p:sldId id="339" r:id="rId12"/>
    <p:sldId id="363" r:id="rId13"/>
    <p:sldId id="364" r:id="rId14"/>
    <p:sldId id="340" r:id="rId15"/>
    <p:sldId id="365" r:id="rId16"/>
    <p:sldId id="3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7321" autoAdjust="0"/>
  </p:normalViewPr>
  <p:slideViewPr>
    <p:cSldViewPr snapToGrid="0">
      <p:cViewPr varScale="1">
        <p:scale>
          <a:sx n="88" d="100"/>
          <a:sy n="88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2146-9EAB-4D62-BF7D-20AEBB9FED78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EFD9-2B68-44C3-8653-750A1FA90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83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5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AEFD9-2B68-44C3-8653-750A1FA90D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17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744-706B-430F-A23C-36804B95F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4593A-A102-4801-BF37-DDD7E7E4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C7DC-DCD7-409A-93FE-0A5F636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21AD-27F5-4FB6-A66A-0A65F59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C09-A303-47F3-8D51-A3AAE03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1C30-F3AF-4C46-905F-8A537AE3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DF1B1-D5E6-40FB-B9A4-6C37DB0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9CE2-DFF6-4DFA-B054-C396A73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BAD7-CB82-49FE-A472-8A428789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3FE8-E365-47A5-85B9-4C8D28A0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AF177-DE67-479F-A2A5-3F527940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6EF3-20DD-4352-8B44-9103B589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0F9F-0EF4-4988-BE84-4BB1C2EF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C42D-1511-46C9-8A57-7B95F9A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78D6-CF90-41BD-9F0E-CC7FF14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159E-42CC-431D-A213-97A7FB0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CFC2-8EE7-4EB1-BCB5-1668B59C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E1D5-8059-457C-AD49-9CBD047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5CCC-FD37-488D-B0A7-A6057E4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1B1C-823D-422C-A37E-73232310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3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704-3E93-4525-9732-AB1205F4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E4E9-7594-4081-8354-94D4D4E0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4173-E07E-42F6-A152-EE35133F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837C-808B-4F00-8969-9AC7D5F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BD56-F402-47FF-B06B-92C842B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87A-AE52-4E88-95DF-48D87229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EBCC-76B0-4A5E-8B77-45C03587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4EBF9-A95C-4CC0-8148-4CE31F42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F9FA-9FE0-4586-BA22-645BB72E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0CC8-B761-4657-B363-8AFC9F65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553E-DD1D-4F52-B515-A4CEA6C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2DF-0F33-4DA7-AAF1-7320FAE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4F61-E8C7-41D6-AEB1-8D3BCE9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3E3A-BBD6-4D47-ABBD-C2C03D24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C93BD-D94A-4BDE-8206-3123AE73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8F9BD-D9D8-4341-A219-CB9411733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828A5-279D-45E1-818E-1AAE52F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0E9F-BADA-46DB-8C36-D59C5F6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CAF5-8544-40A3-BD30-5B48AA80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055-11EC-4D5F-A643-F7C943E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BE27-A575-4127-89CD-6EA80A7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ED19D-AFB9-4A2D-9F2E-5A1D5A25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1B3CD-730C-4554-A1F6-F96B404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0D063-31A7-47D4-BC0F-68510EC0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1EA9E-13EC-4680-84C3-E9FAA117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68BC-0505-47B5-892F-28CF8805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2B14-D8B6-4B05-A70D-07AEE64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569-F5BA-4B3C-9582-DD84312F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20F5-0761-46EF-AFC8-39BD85C0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1EB59-0FE1-44F4-BB4F-3165054F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9385-CD6A-49A4-AD30-004DA5A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F1B2-E900-4788-93F1-E8A5CA3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3FBA-4262-4AD4-B667-6A17998B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89B-3542-4AD9-9937-32093F803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6D94-D51B-450A-8AA9-04E881E1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A4CA-EC21-4610-932F-129AF689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1435-2019-44FE-A365-E2FED56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0021-CB01-4CE1-814A-9E8D300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F8AC-A1DB-4D01-9F88-27A2B8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240-473E-40F4-BD6C-6DCE22FF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8371-126B-43DC-94A4-BF8C80820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949C-0F16-4182-85F4-1BEABFCD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0C18-B900-4573-B897-F22BA188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Transfer learning</a:t>
            </a:r>
            <a:endParaRPr lang="pl-P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Weronika Hryniewska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9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3674C6-29C6-4BFA-8F73-5CE34EFD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86FA21B3-F418-4A15-922D-D8965C170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93" y="2666151"/>
            <a:ext cx="11456275" cy="1947698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93EF35C-99DE-4871-A588-A089D0B64A29}"/>
              </a:ext>
            </a:extLst>
          </p:cNvPr>
          <p:cNvSpPr txBox="1"/>
          <p:nvPr/>
        </p:nvSpPr>
        <p:spPr>
          <a:xfrm>
            <a:off x="-5256" y="6511158"/>
            <a:ext cx="122025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towardsdatascience.com/a-comprehensive-hands-on-guide-to-transfer-learning-with-real-world-applications-in-deep-learning-212bf3b2f27a</a:t>
            </a:r>
          </a:p>
        </p:txBody>
      </p:sp>
    </p:spTree>
    <p:extLst>
      <p:ext uri="{BB962C8B-B14F-4D97-AF65-F5344CB8AC3E}">
        <p14:creationId xmlns:p14="http://schemas.microsoft.com/office/powerpoint/2010/main" val="353803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F3AF710A-C86F-4DFF-B82D-B01D6864C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2265" y="84932"/>
            <a:ext cx="10391774" cy="62598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A1FFF-DDA7-4512-BD88-2F6BE823F4DF}"/>
              </a:ext>
            </a:extLst>
          </p:cNvPr>
          <p:cNvSpPr txBox="1"/>
          <p:nvPr/>
        </p:nvSpPr>
        <p:spPr>
          <a:xfrm>
            <a:off x="0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https://hal.archives-ouvertes.fr/hal-01575126/document</a:t>
            </a:r>
          </a:p>
        </p:txBody>
      </p:sp>
    </p:spTree>
    <p:extLst>
      <p:ext uri="{BB962C8B-B14F-4D97-AF65-F5344CB8AC3E}">
        <p14:creationId xmlns:p14="http://schemas.microsoft.com/office/powerpoint/2010/main" val="249984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Autoenkodery</a:t>
            </a:r>
            <a:endParaRPr lang="en-GB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711" y="3959630"/>
            <a:ext cx="8148578" cy="1248977"/>
          </a:xfrm>
        </p:spPr>
        <p:txBody>
          <a:bodyPr anchor="t">
            <a:normAutofit/>
          </a:bodyPr>
          <a:lstStyle/>
          <a:p>
            <a:endParaRPr lang="pl-PL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86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66311635-B66D-403D-8839-2350F5F73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625" y="396875"/>
            <a:ext cx="9931749" cy="5884863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9E9F2BB-4713-4079-8F98-0D10273E91BE}"/>
              </a:ext>
            </a:extLst>
          </p:cNvPr>
          <p:cNvSpPr txBox="1"/>
          <p:nvPr/>
        </p:nvSpPr>
        <p:spPr>
          <a:xfrm>
            <a:off x="0" y="6600825"/>
            <a:ext cx="121920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https://developer.ibm.com/technologies/artificial-intelligence/articles/cc-machine-learning-deep-learning-architectures/</a:t>
            </a:r>
          </a:p>
        </p:txBody>
      </p:sp>
    </p:spTree>
    <p:extLst>
      <p:ext uri="{BB962C8B-B14F-4D97-AF65-F5344CB8AC3E}">
        <p14:creationId xmlns:p14="http://schemas.microsoft.com/office/powerpoint/2010/main" val="287241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60F1D6-BB81-460D-837E-9C51646C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cs typeface="Calibri Light"/>
              </a:rPr>
              <a:t>Autoenkodery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AD9EE3D-B884-4614-A75A-481984F6D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308" y="1949450"/>
            <a:ext cx="4312759" cy="3760788"/>
          </a:xfrm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2B7AF384-23BA-4E48-869F-4DF1E12D4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821570"/>
            <a:ext cx="4657725" cy="488148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7B5CD59-C54D-4962-A43A-1F66B059CAE0}"/>
              </a:ext>
            </a:extLst>
          </p:cNvPr>
          <p:cNvSpPr txBox="1"/>
          <p:nvPr/>
        </p:nvSpPr>
        <p:spPr>
          <a:xfrm>
            <a:off x="1990725" y="58483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niedopełniony (undercomplete)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08A70B9-82C8-4D2A-8BB0-DA1B90F889C2}"/>
              </a:ext>
            </a:extLst>
          </p:cNvPr>
          <p:cNvSpPr txBox="1"/>
          <p:nvPr/>
        </p:nvSpPr>
        <p:spPr>
          <a:xfrm>
            <a:off x="7600950" y="58483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przepełniony (overcompleted)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C329DCD-0DB0-4C55-9F88-9825CCAF443D}"/>
              </a:ext>
            </a:extLst>
          </p:cNvPr>
          <p:cNvSpPr txBox="1"/>
          <p:nvPr/>
        </p:nvSpPr>
        <p:spPr>
          <a:xfrm>
            <a:off x="-28575" y="6619875"/>
            <a:ext cx="72104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https://miroslawmamczur.pl/czym-sa-autoenkodery-autokodery-i-jakie-maja-zastosowanie</a:t>
            </a:r>
          </a:p>
        </p:txBody>
      </p:sp>
    </p:spTree>
    <p:extLst>
      <p:ext uri="{BB962C8B-B14F-4D97-AF65-F5344CB8AC3E}">
        <p14:creationId xmlns:p14="http://schemas.microsoft.com/office/powerpoint/2010/main" val="38842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7B8AAF-3D9F-4AA2-B043-3C35F3A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Zastosowania autoenkoderów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7A3F6D-EBCC-43FF-B4A4-C1BFDD85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Redukowanie wymiarowości</a:t>
            </a:r>
          </a:p>
          <a:p>
            <a:r>
              <a:rPr lang="pl-PL">
                <a:cs typeface="Calibri"/>
              </a:rPr>
              <a:t>Rekonstrukcja danej klasy obiektów - klasyfikacja</a:t>
            </a:r>
            <a:endParaRPr lang="pl-PL" dirty="0">
              <a:cs typeface="Calibri"/>
            </a:endParaRPr>
          </a:p>
          <a:p>
            <a:r>
              <a:rPr lang="pl-PL">
                <a:cs typeface="Calibri"/>
              </a:rPr>
              <a:t>Wykrywanie anomalii</a:t>
            </a:r>
            <a:endParaRPr lang="pl-PL" dirty="0">
              <a:cs typeface="Calibri"/>
            </a:endParaRPr>
          </a:p>
          <a:p>
            <a:r>
              <a:rPr lang="pl-PL">
                <a:ea typeface="+mn-lt"/>
                <a:cs typeface="+mn-lt"/>
              </a:rPr>
              <a:t>Generowanie nowych cech </a:t>
            </a:r>
            <a:endParaRPr lang="pl-PL" dirty="0">
              <a:cs typeface="Calibri"/>
            </a:endParaRPr>
          </a:p>
          <a:p>
            <a:r>
              <a:rPr lang="pl-PL">
                <a:ea typeface="+mn-lt"/>
                <a:cs typeface="+mn-lt"/>
              </a:rPr>
              <a:t>Generowanie nowych danych przypominających zbiory danych uczących</a:t>
            </a:r>
          </a:p>
          <a:p>
            <a:r>
              <a:rPr lang="pl-PL">
                <a:ea typeface="+mn-lt"/>
                <a:cs typeface="+mn-lt"/>
              </a:rPr>
              <a:t>Systemy rekomendacyjne</a:t>
            </a:r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95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8F2166-6549-4FC6-9B2D-A26D057A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/>
              <a:t>Autoenkodery odszumiające (ang. denoising autoencoders)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65B5C736-E9E8-4450-A46E-D2D402BC4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7" y="1801019"/>
            <a:ext cx="9401175" cy="447675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DAA487B-C818-4D21-913C-AA67A2709353}"/>
              </a:ext>
            </a:extLst>
          </p:cNvPr>
          <p:cNvSpPr txBox="1"/>
          <p:nvPr/>
        </p:nvSpPr>
        <p:spPr>
          <a:xfrm>
            <a:off x="0" y="6581775"/>
            <a:ext cx="58102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https://lilianweng.github.io/lil-log/2018/08/12/from-autoencoder-to-beta-vae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4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E2ED7C95-5882-4053-930D-184E31F05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7" y="608700"/>
            <a:ext cx="11465012" cy="5647874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04400C0-AE29-425C-B0CD-5207EB2EC8A6}"/>
              </a:ext>
            </a:extLst>
          </p:cNvPr>
          <p:cNvSpPr txBox="1"/>
          <p:nvPr/>
        </p:nvSpPr>
        <p:spPr>
          <a:xfrm>
            <a:off x="4549" y="6509981"/>
            <a:ext cx="9794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https://machinelearningmastery.com/transfer-learning-for-deep-learning</a:t>
            </a:r>
          </a:p>
        </p:txBody>
      </p:sp>
    </p:spTree>
    <p:extLst>
      <p:ext uri="{BB962C8B-B14F-4D97-AF65-F5344CB8AC3E}">
        <p14:creationId xmlns:p14="http://schemas.microsoft.com/office/powerpoint/2010/main" val="10496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8A089543-F697-41E4-81C3-62719B836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1" y="408293"/>
            <a:ext cx="10477500" cy="5642462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BA38205-60A5-45A2-95E7-5CEE23C2E942}"/>
              </a:ext>
            </a:extLst>
          </p:cNvPr>
          <p:cNvSpPr txBox="1"/>
          <p:nvPr/>
        </p:nvSpPr>
        <p:spPr>
          <a:xfrm>
            <a:off x="-3909" y="6551245"/>
            <a:ext cx="121998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https://towardsdatascience.com/a-comprehensive-hands-on-guide-to-transfer-learning-with-real-world-applications-in-deep-learning-212bf3b2f27a</a:t>
            </a:r>
          </a:p>
        </p:txBody>
      </p:sp>
    </p:spTree>
    <p:extLst>
      <p:ext uri="{BB962C8B-B14F-4D97-AF65-F5344CB8AC3E}">
        <p14:creationId xmlns:p14="http://schemas.microsoft.com/office/powerpoint/2010/main" val="205202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>
            <a:extLst>
              <a:ext uri="{FF2B5EF4-FFF2-40B4-BE49-F238E27FC236}">
                <a16:creationId xmlns:a16="http://schemas.microsoft.com/office/drawing/2014/main" id="{72555B88-F8C5-499F-90FA-B36883F96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732" y="395425"/>
            <a:ext cx="9991396" cy="5622048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C1D4192-BBDD-4779-8710-33D12405FD18}"/>
              </a:ext>
            </a:extLst>
          </p:cNvPr>
          <p:cNvSpPr txBox="1"/>
          <p:nvPr/>
        </p:nvSpPr>
        <p:spPr>
          <a:xfrm>
            <a:off x="-5255" y="6498020"/>
            <a:ext cx="12202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https://towardsdatascience.com/transfer-learning-from-pre-trained-models-f2393f124751</a:t>
            </a:r>
          </a:p>
        </p:txBody>
      </p:sp>
    </p:spTree>
    <p:extLst>
      <p:ext uri="{BB962C8B-B14F-4D97-AF65-F5344CB8AC3E}">
        <p14:creationId xmlns:p14="http://schemas.microsoft.com/office/powerpoint/2010/main" val="420164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052F7934-37C9-46F6-B13A-00FCD87B4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79" y="761411"/>
            <a:ext cx="5673236" cy="5214082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CD75FD95-172F-49CD-A037-5111291B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31" y="757771"/>
            <a:ext cx="5898661" cy="522522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BAAA7F1-22D3-40B9-B6FF-6896E6DFACC3}"/>
              </a:ext>
            </a:extLst>
          </p:cNvPr>
          <p:cNvSpPr txBox="1"/>
          <p:nvPr/>
        </p:nvSpPr>
        <p:spPr>
          <a:xfrm>
            <a:off x="-3908" y="6502399"/>
            <a:ext cx="11164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https://towardsdatascience.com/transfer-learning-from-pre-trained-models-f2393f124751</a:t>
            </a:r>
          </a:p>
        </p:txBody>
      </p:sp>
    </p:spTree>
    <p:extLst>
      <p:ext uri="{BB962C8B-B14F-4D97-AF65-F5344CB8AC3E}">
        <p14:creationId xmlns:p14="http://schemas.microsoft.com/office/powerpoint/2010/main" val="96020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9A562B-D5D3-4B7B-830B-C51E4DA6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581"/>
            <a:ext cx="10515600" cy="56023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for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layer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b="1" dirty="0">
                <a:ea typeface="+mn-lt"/>
                <a:cs typeface="+mn-lt"/>
              </a:rPr>
              <a:t>in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conv_base.layers</a:t>
            </a:r>
            <a:r>
              <a:rPr lang="pl-PL" dirty="0">
                <a:ea typeface="+mn-lt"/>
                <a:cs typeface="+mn-lt"/>
              </a:rPr>
              <a:t>[:</a:t>
            </a:r>
            <a:r>
              <a:rPr lang="pl-PL" err="1">
                <a:ea typeface="+mn-lt"/>
                <a:cs typeface="+mn-lt"/>
              </a:rPr>
              <a:t>number_of_layers</a:t>
            </a:r>
            <a:r>
              <a:rPr lang="pl-PL" dirty="0">
                <a:ea typeface="+mn-lt"/>
                <a:cs typeface="+mn-lt"/>
              </a:rPr>
              <a:t>]: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    </a:t>
            </a:r>
            <a:r>
              <a:rPr lang="pl-PL" err="1">
                <a:ea typeface="+mn-lt"/>
                <a:cs typeface="+mn-lt"/>
              </a:rPr>
              <a:t>layer.trainable</a:t>
            </a:r>
            <a:r>
              <a:rPr lang="pl-PL" dirty="0">
                <a:ea typeface="+mn-lt"/>
                <a:cs typeface="+mn-lt"/>
              </a:rPr>
              <a:t> = </a:t>
            </a:r>
            <a:r>
              <a:rPr lang="pl-PL" b="1" err="1">
                <a:ea typeface="+mn-lt"/>
                <a:cs typeface="+mn-lt"/>
              </a:rPr>
              <a:t>False</a:t>
            </a:r>
            <a:endParaRPr lang="pl-PL">
              <a:cs typeface="Calibri" panose="020F0502020204030204"/>
            </a:endParaRPr>
          </a:p>
          <a:p>
            <a:endParaRPr lang="pl-PL" b="1" dirty="0">
              <a:cs typeface="Calibri"/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for </a:t>
            </a:r>
            <a:r>
              <a:rPr lang="pl-PL" err="1">
                <a:ea typeface="+mn-lt"/>
                <a:cs typeface="+mn-lt"/>
              </a:rPr>
              <a:t>layer</a:t>
            </a:r>
            <a:r>
              <a:rPr lang="pl-PL" dirty="0">
                <a:ea typeface="+mn-lt"/>
                <a:cs typeface="+mn-lt"/>
              </a:rPr>
              <a:t> in </a:t>
            </a:r>
            <a:r>
              <a:rPr lang="pl-PL" err="1">
                <a:ea typeface="+mn-lt"/>
                <a:cs typeface="+mn-lt"/>
              </a:rPr>
              <a:t>model.layers</a:t>
            </a:r>
            <a:r>
              <a:rPr lang="pl-PL" dirty="0">
                <a:ea typeface="+mn-lt"/>
                <a:cs typeface="+mn-lt"/>
              </a:rPr>
              <a:t>:</a:t>
            </a:r>
            <a:endParaRPr lang="pl-PL" b="1" dirty="0">
              <a:cs typeface="Calibri"/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    </a:t>
            </a:r>
            <a:r>
              <a:rPr lang="pl-PL" err="1">
                <a:ea typeface="+mn-lt"/>
                <a:cs typeface="+mn-lt"/>
              </a:rPr>
              <a:t>print</a:t>
            </a:r>
            <a:r>
              <a:rPr lang="pl-PL" dirty="0">
                <a:ea typeface="+mn-lt"/>
                <a:cs typeface="+mn-lt"/>
              </a:rPr>
              <a:t>(layer.name, '     '[len(layer.name)-9:], </a:t>
            </a:r>
            <a:r>
              <a:rPr lang="pl-PL" err="1">
                <a:ea typeface="+mn-lt"/>
                <a:cs typeface="+mn-lt"/>
              </a:rPr>
              <a:t>layer.trainable</a:t>
            </a:r>
            <a:r>
              <a:rPr lang="pl-PL" dirty="0">
                <a:ea typeface="+mn-lt"/>
                <a:cs typeface="+mn-lt"/>
              </a:rPr>
              <a:t>);</a:t>
            </a:r>
            <a:endParaRPr lang="pl-PL">
              <a:ea typeface="+mn-lt"/>
              <a:cs typeface="+mn-lt"/>
            </a:endParaRPr>
          </a:p>
          <a:p>
            <a:pPr marL="0" indent="0">
              <a:spcAft>
                <a:spcPts val="1000"/>
              </a:spcAft>
              <a:buNone/>
            </a:pPr>
            <a:endParaRPr lang="pl-PL" sz="2200" dirty="0"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2200" i="1" dirty="0">
                <a:ea typeface="+mn-lt"/>
                <a:cs typeface="+mn-lt"/>
              </a:rPr>
              <a:t>input_1    </a:t>
            </a:r>
            <a:r>
              <a:rPr lang="pl-PL" sz="2200" i="1" err="1">
                <a:ea typeface="+mn-lt"/>
                <a:cs typeface="+mn-lt"/>
              </a:rPr>
              <a:t>False</a:t>
            </a:r>
            <a:endParaRPr lang="pl-PL" sz="2200" i="1"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2200" i="1" err="1">
                <a:ea typeface="+mn-lt"/>
                <a:cs typeface="+mn-lt"/>
              </a:rPr>
              <a:t>stem_conv</a:t>
            </a:r>
            <a:r>
              <a:rPr lang="pl-PL" sz="2200" i="1" dirty="0">
                <a:ea typeface="+mn-lt"/>
                <a:cs typeface="+mn-lt"/>
              </a:rPr>
              <a:t>       </a:t>
            </a:r>
            <a:r>
              <a:rPr lang="pl-PL" sz="2200" i="1" err="1">
                <a:ea typeface="+mn-lt"/>
                <a:cs typeface="+mn-lt"/>
              </a:rPr>
              <a:t>False</a:t>
            </a:r>
            <a:endParaRPr lang="pl-PL" sz="2200" i="1"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2200" i="1" err="1">
                <a:ea typeface="+mn-lt"/>
                <a:cs typeface="+mn-lt"/>
              </a:rPr>
              <a:t>stem_bn</a:t>
            </a:r>
            <a:r>
              <a:rPr lang="pl-PL" sz="2200" i="1" dirty="0">
                <a:ea typeface="+mn-lt"/>
                <a:cs typeface="+mn-lt"/>
              </a:rPr>
              <a:t>    </a:t>
            </a:r>
            <a:r>
              <a:rPr lang="pl-PL" sz="2200" i="1" err="1">
                <a:ea typeface="+mn-lt"/>
                <a:cs typeface="+mn-lt"/>
              </a:rPr>
              <a:t>False</a:t>
            </a:r>
            <a:endParaRPr lang="pl-PL" sz="2200" i="1"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2200" i="1" dirty="0">
                <a:ea typeface="+mn-lt"/>
                <a:cs typeface="+mn-lt"/>
              </a:rPr>
              <a:t>...</a:t>
            </a:r>
            <a:endParaRPr lang="pl-PL" sz="2200" i="1">
              <a:cs typeface="Calibri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2200" i="1" dirty="0">
                <a:ea typeface="+mn-lt"/>
                <a:cs typeface="+mn-lt"/>
              </a:rPr>
              <a:t>block2a_activation  True
block2a_se_squeeze  True
block2a_se_reshape  True</a:t>
            </a:r>
            <a:endParaRPr lang="pl-PL" sz="2200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186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80FD58-103B-4DB7-B5DF-5A084546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Nienadzorowane uczenie wstępne</a:t>
            </a: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0973965-D45D-4229-A8F2-AABD17ABB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2" t="10169" r="5317"/>
          <a:stretch/>
        </p:blipFill>
        <p:spPr>
          <a:xfrm>
            <a:off x="2582963" y="1469206"/>
            <a:ext cx="7025371" cy="4990382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31B35E6-96D6-4072-93D5-A93A69684068}"/>
              </a:ext>
            </a:extLst>
          </p:cNvPr>
          <p:cNvSpPr txBox="1"/>
          <p:nvPr/>
        </p:nvSpPr>
        <p:spPr>
          <a:xfrm>
            <a:off x="4916" y="6506496"/>
            <a:ext cx="11924070" cy="37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lack-Lato"/>
              </a:rPr>
              <a:t>https://images1.programmersought.com/138/b9/b9858df7e366e129787de03b181f19ea.JPEG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2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6BFA1E-D959-43C4-B129-622ECF36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Uczenie wstępne za pomocą dodatkowego zadania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44B3A5-7F05-409D-8C10-FF15980B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Mamy oznakowane dane uczące, albo można je łatwo pozyskać</a:t>
            </a:r>
          </a:p>
          <a:p>
            <a:pPr marL="0" indent="0">
              <a:buNone/>
            </a:pPr>
            <a:br>
              <a:rPr lang="pl-PL" dirty="0">
                <a:cs typeface="Calibri"/>
              </a:rPr>
            </a:br>
            <a:endParaRPr lang="pl-PL" dirty="0">
              <a:cs typeface="Calibri"/>
            </a:endParaRP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C87CCA40-D387-4942-9C64-4D0A55B9D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87" t="29651" r="57118" b="11628"/>
          <a:stretch/>
        </p:blipFill>
        <p:spPr>
          <a:xfrm>
            <a:off x="2536722" y="2427585"/>
            <a:ext cx="7129118" cy="4190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C5472-FCD1-45A7-9691-69B0813D7D42}"/>
              </a:ext>
            </a:extLst>
          </p:cNvPr>
          <p:cNvSpPr txBox="1"/>
          <p:nvPr/>
        </p:nvSpPr>
        <p:spPr>
          <a:xfrm>
            <a:off x="0" y="659639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https://paperswithcode.com/media/thumbnails/task/task-0000001283-17b8a5b8_GZxJIhl.jpg</a:t>
            </a:r>
          </a:p>
        </p:txBody>
      </p:sp>
    </p:spTree>
    <p:extLst>
      <p:ext uri="{BB962C8B-B14F-4D97-AF65-F5344CB8AC3E}">
        <p14:creationId xmlns:p14="http://schemas.microsoft.com/office/powerpoint/2010/main" val="36947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E8704AEF-76E2-44B7-8C50-0E17B8FEC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35" y="904401"/>
            <a:ext cx="11402759" cy="5170203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5645046-A7B3-4C47-B935-1972C54FB9C1}"/>
              </a:ext>
            </a:extLst>
          </p:cNvPr>
          <p:cNvSpPr txBox="1"/>
          <p:nvPr/>
        </p:nvSpPr>
        <p:spPr>
          <a:xfrm>
            <a:off x="4549" y="6430370"/>
            <a:ext cx="6655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www.embedded.com/transfer-learning-for-the-iot/</a:t>
            </a:r>
          </a:p>
        </p:txBody>
      </p:sp>
    </p:spTree>
    <p:extLst>
      <p:ext uri="{BB962C8B-B14F-4D97-AF65-F5344CB8AC3E}">
        <p14:creationId xmlns:p14="http://schemas.microsoft.com/office/powerpoint/2010/main" val="128252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275</Words>
  <Application>Microsoft Office PowerPoint</Application>
  <PresentationFormat>Widescreen</PresentationFormat>
  <Paragraphs>44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Slack-Lato</vt:lpstr>
      <vt:lpstr>Office Theme</vt:lpstr>
      <vt:lpstr>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Nienadzorowane uczenie wstępne</vt:lpstr>
      <vt:lpstr>Uczenie wstępne za pomocą dodatkowego zadania</vt:lpstr>
      <vt:lpstr>PowerPoint Presentation</vt:lpstr>
      <vt:lpstr>PowerPoint Presentation</vt:lpstr>
      <vt:lpstr>PowerPoint Presentation</vt:lpstr>
      <vt:lpstr>Autoenkodery</vt:lpstr>
      <vt:lpstr>PowerPoint Presentation</vt:lpstr>
      <vt:lpstr>Autoenkodery</vt:lpstr>
      <vt:lpstr>Zastosowania autoenkoderów</vt:lpstr>
      <vt:lpstr>Autoenkodery odszumiające (ang. denoising autoencoders)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Walidacja</dc:title>
  <dc:creator>Weronika Hryniewska</dc:creator>
  <cp:lastModifiedBy>Weronika Hryniewska</cp:lastModifiedBy>
  <cp:revision>556</cp:revision>
  <dcterms:created xsi:type="dcterms:W3CDTF">2021-03-23T08:52:21Z</dcterms:created>
  <dcterms:modified xsi:type="dcterms:W3CDTF">2021-07-05T16:51:58Z</dcterms:modified>
</cp:coreProperties>
</file>