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</p:sldMasterIdLst>
  <p:notesMasterIdLst>
    <p:notesMasterId r:id="rId14"/>
  </p:notesMasterIdLst>
  <p:sldIdLst>
    <p:sldId id="316" r:id="rId3"/>
    <p:sldId id="330" r:id="rId4"/>
    <p:sldId id="332" r:id="rId5"/>
    <p:sldId id="258" r:id="rId6"/>
    <p:sldId id="333" r:id="rId7"/>
    <p:sldId id="331" r:id="rId8"/>
    <p:sldId id="334" r:id="rId9"/>
    <p:sldId id="336" r:id="rId10"/>
    <p:sldId id="335" r:id="rId11"/>
    <p:sldId id="337" r:id="rId12"/>
    <p:sldId id="3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56A7D-C0EA-847F-1859-08BB84802C84}" v="87" dt="2021-04-29T10:29:34.171"/>
    <p1510:client id="{0F38E914-F853-BA13-08F0-53CBF5F01D30}" v="311" dt="2021-04-11T11:24:53.603"/>
    <p1510:client id="{252456CF-A667-08E0-911B-F8C845FB59E6}" v="8" dt="2021-04-14T09:20:35.608"/>
    <p1510:client id="{37A1C29F-80D8-C000-2DAA-D1E37D18F493}" v="81" dt="2021-04-28T09:59:04.348"/>
    <p1510:client id="{87BB01FE-FA36-EF23-E546-8A32AD2A5F4E}" v="206" dt="2021-04-14T21:19:35.254"/>
    <p1510:client id="{AFBB0F5F-627C-1F47-53EE-0A1E150E3C1F}" v="506" dt="2021-04-13T09:22:14.395"/>
    <p1510:client id="{D148BD9F-A0EC-B000-F93C-D098BE52C32B}" v="48" dt="2021-04-11T19:33:03.341"/>
    <p1510:client id="{D2585F41-6763-89AA-2FF5-DD1279FFC418}" v="1525" dt="2021-04-28T13:50:00.755"/>
    <p1510:client id="{E5FBE3BD-385F-E20F-CC75-1A7900409002}" v="40" dt="2021-04-07T21:43:11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77321" autoAdjust="0"/>
  </p:normalViewPr>
  <p:slideViewPr>
    <p:cSldViewPr snapToGrid="0">
      <p:cViewPr varScale="1">
        <p:scale>
          <a:sx n="88" d="100"/>
          <a:sy n="88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yniewska Weronika (DOKT)" userId="S::01034540@pw.edu.pl::49800c23-0ddd-458f-a208-91e69bd0b3d4" providerId="AD" clId="Web-{37A1C29F-80D8-C000-2DAA-D1E37D18F493}"/>
    <pc:docChg chg="addSld delSld modSld sldOrd">
      <pc:chgData name="Hryniewska Weronika (DOKT)" userId="S::01034540@pw.edu.pl::49800c23-0ddd-458f-a208-91e69bd0b3d4" providerId="AD" clId="Web-{37A1C29F-80D8-C000-2DAA-D1E37D18F493}" dt="2021-04-28T09:59:02.457" v="53" actId="20577"/>
      <pc:docMkLst>
        <pc:docMk/>
      </pc:docMkLst>
      <pc:sldChg chg="modSp ord">
        <pc:chgData name="Hryniewska Weronika (DOKT)" userId="S::01034540@pw.edu.pl::49800c23-0ddd-458f-a208-91e69bd0b3d4" providerId="AD" clId="Web-{37A1C29F-80D8-C000-2DAA-D1E37D18F493}" dt="2021-04-28T09:57:40.877" v="42"/>
        <pc:sldMkLst>
          <pc:docMk/>
          <pc:sldMk cId="1474218702" sldId="258"/>
        </pc:sldMkLst>
        <pc:spChg chg="mod">
          <ac:chgData name="Hryniewska Weronika (DOKT)" userId="S::01034540@pw.edu.pl::49800c23-0ddd-458f-a208-91e69bd0b3d4" providerId="AD" clId="Web-{37A1C29F-80D8-C000-2DAA-D1E37D18F493}" dt="2021-04-28T09:54:34.888" v="9" actId="20577"/>
          <ac:spMkLst>
            <pc:docMk/>
            <pc:sldMk cId="1474218702" sldId="258"/>
            <ac:spMk id="2" creationId="{3977149A-0278-4E5D-B17F-5286B77834E0}"/>
          </ac:spMkLst>
        </pc:spChg>
      </pc:sldChg>
      <pc:sldChg chg="modSp">
        <pc:chgData name="Hryniewska Weronika (DOKT)" userId="S::01034540@pw.edu.pl::49800c23-0ddd-458f-a208-91e69bd0b3d4" providerId="AD" clId="Web-{37A1C29F-80D8-C000-2DAA-D1E37D18F493}" dt="2021-04-28T09:56:08.984" v="40" actId="20577"/>
        <pc:sldMkLst>
          <pc:docMk/>
          <pc:sldMk cId="516212555" sldId="293"/>
        </pc:sldMkLst>
        <pc:spChg chg="mod">
          <ac:chgData name="Hryniewska Weronika (DOKT)" userId="S::01034540@pw.edu.pl::49800c23-0ddd-458f-a208-91e69bd0b3d4" providerId="AD" clId="Web-{37A1C29F-80D8-C000-2DAA-D1E37D18F493}" dt="2021-04-28T09:56:08.984" v="40" actId="20577"/>
          <ac:spMkLst>
            <pc:docMk/>
            <pc:sldMk cId="516212555" sldId="293"/>
            <ac:spMk id="3" creationId="{EF5C9762-0378-434D-A936-3F1418AF2B02}"/>
          </ac:spMkLst>
        </pc:spChg>
      </pc:sldChg>
      <pc:sldChg chg="del">
        <pc:chgData name="Hryniewska Weronika (DOKT)" userId="S::01034540@pw.edu.pl::49800c23-0ddd-458f-a208-91e69bd0b3d4" providerId="AD" clId="Web-{37A1C29F-80D8-C000-2DAA-D1E37D18F493}" dt="2021-04-28T09:55:51.624" v="27"/>
        <pc:sldMkLst>
          <pc:docMk/>
          <pc:sldMk cId="620560503" sldId="310"/>
        </pc:sldMkLst>
      </pc:sldChg>
      <pc:sldChg chg="modSp ord">
        <pc:chgData name="Hryniewska Weronika (DOKT)" userId="S::01034540@pw.edu.pl::49800c23-0ddd-458f-a208-91e69bd0b3d4" providerId="AD" clId="Web-{37A1C29F-80D8-C000-2DAA-D1E37D18F493}" dt="2021-04-28T09:59:02.457" v="53" actId="20577"/>
        <pc:sldMkLst>
          <pc:docMk/>
          <pc:sldMk cId="3237599838" sldId="316"/>
        </pc:sldMkLst>
        <pc:spChg chg="mod">
          <ac:chgData name="Hryniewska Weronika (DOKT)" userId="S::01034540@pw.edu.pl::49800c23-0ddd-458f-a208-91e69bd0b3d4" providerId="AD" clId="Web-{37A1C29F-80D8-C000-2DAA-D1E37D18F493}" dt="2021-04-28T09:59:02.457" v="53" actId="20577"/>
          <ac:spMkLst>
            <pc:docMk/>
            <pc:sldMk cId="3237599838" sldId="316"/>
            <ac:spMk id="2" creationId="{3977149A-0278-4E5D-B17F-5286B77834E0}"/>
          </ac:spMkLst>
        </pc:spChg>
      </pc:sldChg>
      <pc:sldChg chg="new">
        <pc:chgData name="Hryniewska Weronika (DOKT)" userId="S::01034540@pw.edu.pl::49800c23-0ddd-458f-a208-91e69bd0b3d4" providerId="AD" clId="Web-{37A1C29F-80D8-C000-2DAA-D1E37D18F493}" dt="2021-04-28T09:55:57.281" v="38"/>
        <pc:sldMkLst>
          <pc:docMk/>
          <pc:sldMk cId="810163477" sldId="330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08" v="17"/>
        <pc:sldMkLst>
          <pc:docMk/>
          <pc:sldMk cId="1582840271" sldId="330"/>
        </pc:sldMkLst>
      </pc:sldChg>
      <pc:sldChg chg="new">
        <pc:chgData name="Hryniewska Weronika (DOKT)" userId="S::01034540@pw.edu.pl::49800c23-0ddd-458f-a208-91e69bd0b3d4" providerId="AD" clId="Web-{37A1C29F-80D8-C000-2DAA-D1E37D18F493}" dt="2021-04-28T09:56:00.453" v="39"/>
        <pc:sldMkLst>
          <pc:docMk/>
          <pc:sldMk cId="739877831" sldId="331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6"/>
        <pc:sldMkLst>
          <pc:docMk/>
          <pc:sldMk cId="2052022949" sldId="331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6"/>
        <pc:sldMkLst>
          <pc:docMk/>
          <pc:sldMk cId="3021162482" sldId="332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24" v="20"/>
        <pc:sldMkLst>
          <pc:docMk/>
          <pc:sldMk cId="1446427321" sldId="333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24" v="19"/>
        <pc:sldMkLst>
          <pc:docMk/>
          <pc:sldMk cId="4112160858" sldId="334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33.640" v="11"/>
        <pc:sldMkLst>
          <pc:docMk/>
          <pc:sldMk cId="1698871671" sldId="335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35.546" v="13"/>
        <pc:sldMkLst>
          <pc:docMk/>
          <pc:sldMk cId="2023463439" sldId="336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33.171" v="10"/>
        <pc:sldMkLst>
          <pc:docMk/>
          <pc:sldMk cId="1020431262" sldId="337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24" v="18"/>
        <pc:sldMkLst>
          <pc:docMk/>
          <pc:sldMk cId="3433389327" sldId="338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28"/>
        <pc:sldMkLst>
          <pc:docMk/>
          <pc:sldMk cId="2499844638" sldId="339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29"/>
        <pc:sldMkLst>
          <pc:docMk/>
          <pc:sldMk cId="3538039022" sldId="341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5"/>
        <pc:sldMkLst>
          <pc:docMk/>
          <pc:sldMk cId="4201647038" sldId="342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4"/>
        <pc:sldMkLst>
          <pc:docMk/>
          <pc:sldMk cId="960202259" sldId="343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0"/>
        <pc:sldMkLst>
          <pc:docMk/>
          <pc:sldMk cId="1282521841" sldId="344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7"/>
        <pc:sldMkLst>
          <pc:docMk/>
          <pc:sldMk cId="1049602503" sldId="345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3"/>
        <pc:sldMkLst>
          <pc:docMk/>
          <pc:sldMk cId="2731864615" sldId="346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35.030" v="12"/>
        <pc:sldMkLst>
          <pc:docMk/>
          <pc:sldMk cId="3967603185" sldId="347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2"/>
        <pc:sldMkLst>
          <pc:docMk/>
          <pc:sldMk cId="2527120170" sldId="348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24" v="31"/>
        <pc:sldMkLst>
          <pc:docMk/>
          <pc:sldMk cId="3694714139" sldId="349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08" v="16"/>
        <pc:sldMkLst>
          <pc:docMk/>
          <pc:sldMk cId="1244475629" sldId="350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08" v="14"/>
        <pc:sldMkLst>
          <pc:docMk/>
          <pc:sldMk cId="3425124725" sldId="351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43.108" v="15"/>
        <pc:sldMkLst>
          <pc:docMk/>
          <pc:sldMk cId="2483507986" sldId="352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5"/>
        <pc:sldMkLst>
          <pc:docMk/>
          <pc:sldMk cId="1234246646" sldId="353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4"/>
        <pc:sldMkLst>
          <pc:docMk/>
          <pc:sldMk cId="602875902" sldId="354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3"/>
        <pc:sldMkLst>
          <pc:docMk/>
          <pc:sldMk cId="2325414325" sldId="356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1"/>
        <pc:sldMkLst>
          <pc:docMk/>
          <pc:sldMk cId="3777555656" sldId="357"/>
        </pc:sldMkLst>
      </pc:sldChg>
      <pc:sldChg chg="del">
        <pc:chgData name="Hryniewska Weronika (DOKT)" userId="S::01034540@pw.edu.pl::49800c23-0ddd-458f-a208-91e69bd0b3d4" providerId="AD" clId="Web-{37A1C29F-80D8-C000-2DAA-D1E37D18F493}" dt="2021-04-28T09:55:51.609" v="22"/>
        <pc:sldMkLst>
          <pc:docMk/>
          <pc:sldMk cId="819802457" sldId="358"/>
        </pc:sldMkLst>
      </pc:sldChg>
    </pc:docChg>
  </pc:docChgLst>
  <pc:docChgLst>
    <pc:chgData name="Hryniewska Weronika (DOKT)" userId="S::01034540@pw.edu.pl::49800c23-0ddd-458f-a208-91e69bd0b3d4" providerId="AD" clId="Web-{D2585F41-6763-89AA-2FF5-DD1279FFC418}"/>
    <pc:docChg chg="addSld delSld modSld sldOrd">
      <pc:chgData name="Hryniewska Weronika (DOKT)" userId="S::01034540@pw.edu.pl::49800c23-0ddd-458f-a208-91e69bd0b3d4" providerId="AD" clId="Web-{D2585F41-6763-89AA-2FF5-DD1279FFC418}" dt="2021-04-28T13:50:00.755" v="903" actId="1076"/>
      <pc:docMkLst>
        <pc:docMk/>
      </pc:docMkLst>
      <pc:sldChg chg="modSp">
        <pc:chgData name="Hryniewska Weronika (DOKT)" userId="S::01034540@pw.edu.pl::49800c23-0ddd-458f-a208-91e69bd0b3d4" providerId="AD" clId="Web-{D2585F41-6763-89AA-2FF5-DD1279FFC418}" dt="2021-04-28T10:33:20.838" v="26" actId="20577"/>
        <pc:sldMkLst>
          <pc:docMk/>
          <pc:sldMk cId="1474218702" sldId="258"/>
        </pc:sldMkLst>
        <pc:spChg chg="mod">
          <ac:chgData name="Hryniewska Weronika (DOKT)" userId="S::01034540@pw.edu.pl::49800c23-0ddd-458f-a208-91e69bd0b3d4" providerId="AD" clId="Web-{D2585F41-6763-89AA-2FF5-DD1279FFC418}" dt="2021-04-28T10:33:20.838" v="26" actId="20577"/>
          <ac:spMkLst>
            <pc:docMk/>
            <pc:sldMk cId="1474218702" sldId="258"/>
            <ac:spMk id="2" creationId="{3977149A-0278-4E5D-B17F-5286B77834E0}"/>
          </ac:spMkLst>
        </pc:spChg>
      </pc:sldChg>
      <pc:sldChg chg="addSp delSp modSp">
        <pc:chgData name="Hryniewska Weronika (DOKT)" userId="S::01034540@pw.edu.pl::49800c23-0ddd-458f-a208-91e69bd0b3d4" providerId="AD" clId="Web-{D2585F41-6763-89AA-2FF5-DD1279FFC418}" dt="2021-04-28T13:24:06.335" v="795" actId="20577"/>
        <pc:sldMkLst>
          <pc:docMk/>
          <pc:sldMk cId="610827010" sldId="329"/>
        </pc:sldMkLst>
        <pc:spChg chg="del">
          <ac:chgData name="Hryniewska Weronika (DOKT)" userId="S::01034540@pw.edu.pl::49800c23-0ddd-458f-a208-91e69bd0b3d4" providerId="AD" clId="Web-{D2585F41-6763-89AA-2FF5-DD1279FFC418}" dt="2021-04-28T13:19:01.501" v="745"/>
          <ac:spMkLst>
            <pc:docMk/>
            <pc:sldMk cId="610827010" sldId="329"/>
            <ac:spMk id="2" creationId="{5B2B8078-4A77-427E-8026-3564825314EF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3:24:06.335" v="795" actId="20577"/>
          <ac:spMkLst>
            <pc:docMk/>
            <pc:sldMk cId="610827010" sldId="329"/>
            <ac:spMk id="3" creationId="{56817CEA-76AA-4B7B-9952-F85A847E6073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3:18:59.283" v="744"/>
          <ac:spMkLst>
            <pc:docMk/>
            <pc:sldMk cId="610827010" sldId="329"/>
            <ac:spMk id="5" creationId="{83CB957C-69E2-48AF-931F-78B767E20ED7}"/>
          </ac:spMkLst>
        </pc:spChg>
      </pc:sldChg>
      <pc:sldChg chg="modSp">
        <pc:chgData name="Hryniewska Weronika (DOKT)" userId="S::01034540@pw.edu.pl::49800c23-0ddd-458f-a208-91e69bd0b3d4" providerId="AD" clId="Web-{D2585F41-6763-89AA-2FF5-DD1279FFC418}" dt="2021-04-28T10:31:10.195" v="22" actId="20577"/>
        <pc:sldMkLst>
          <pc:docMk/>
          <pc:sldMk cId="810163477" sldId="330"/>
        </pc:sldMkLst>
        <pc:spChg chg="mod">
          <ac:chgData name="Hryniewska Weronika (DOKT)" userId="S::01034540@pw.edu.pl::49800c23-0ddd-458f-a208-91e69bd0b3d4" providerId="AD" clId="Web-{D2585F41-6763-89AA-2FF5-DD1279FFC418}" dt="2021-04-28T10:31:10.195" v="22" actId="20577"/>
          <ac:spMkLst>
            <pc:docMk/>
            <pc:sldMk cId="810163477" sldId="330"/>
            <ac:spMk id="2" creationId="{CA9B748A-076C-4BD3-A264-57E2613B5FE6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0:31:05.320" v="16" actId="20577"/>
          <ac:spMkLst>
            <pc:docMk/>
            <pc:sldMk cId="810163477" sldId="330"/>
            <ac:spMk id="3" creationId="{2F549CDE-6C28-4EBF-A2D7-FDF367D93312}"/>
          </ac:spMkLst>
        </pc:spChg>
      </pc:sldChg>
      <pc:sldChg chg="addSp delSp modSp">
        <pc:chgData name="Hryniewska Weronika (DOKT)" userId="S::01034540@pw.edu.pl::49800c23-0ddd-458f-a208-91e69bd0b3d4" providerId="AD" clId="Web-{D2585F41-6763-89AA-2FF5-DD1279FFC418}" dt="2021-04-28T10:50:18.042" v="168" actId="1076"/>
        <pc:sldMkLst>
          <pc:docMk/>
          <pc:sldMk cId="739877831" sldId="331"/>
        </pc:sldMkLst>
        <pc:spChg chg="add del mod">
          <ac:chgData name="Hryniewska Weronika (DOKT)" userId="S::01034540@pw.edu.pl::49800c23-0ddd-458f-a208-91e69bd0b3d4" providerId="AD" clId="Web-{D2585F41-6763-89AA-2FF5-DD1279FFC418}" dt="2021-04-28T10:49:55.401" v="156" actId="20577"/>
          <ac:spMkLst>
            <pc:docMk/>
            <pc:sldMk cId="739877831" sldId="331"/>
            <ac:spMk id="2" creationId="{ED593693-477E-4C3B-BCEA-32FC5C86876F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0:34:09.385" v="27"/>
          <ac:spMkLst>
            <pc:docMk/>
            <pc:sldMk cId="739877831" sldId="331"/>
            <ac:spMk id="3" creationId="{164E4EF7-70B7-470A-B6B8-3797919646E7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0:50:10.980" v="165" actId="14100"/>
          <ac:spMkLst>
            <pc:docMk/>
            <pc:sldMk cId="739877831" sldId="331"/>
            <ac:spMk id="5" creationId="{042634A1-9AF9-4EDF-8436-66E5DE55D7A5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0:49:36.198" v="146"/>
          <ac:spMkLst>
            <pc:docMk/>
            <pc:sldMk cId="739877831" sldId="331"/>
            <ac:spMk id="7" creationId="{977499D8-FE50-42A1-AB2D-C766C6C052EA}"/>
          </ac:spMkLst>
        </pc:spChg>
        <pc:picChg chg="add del mod ord">
          <ac:chgData name="Hryniewska Weronika (DOKT)" userId="S::01034540@pw.edu.pl::49800c23-0ddd-458f-a208-91e69bd0b3d4" providerId="AD" clId="Web-{D2585F41-6763-89AA-2FF5-DD1279FFC418}" dt="2021-04-28T10:49:32.666" v="145"/>
          <ac:picMkLst>
            <pc:docMk/>
            <pc:sldMk cId="739877831" sldId="331"/>
            <ac:picMk id="4" creationId="{DA9DCD4B-F877-456C-B175-A2DBA5486F8F}"/>
          </ac:picMkLst>
        </pc:picChg>
        <pc:picChg chg="add mod ord">
          <ac:chgData name="Hryniewska Weronika (DOKT)" userId="S::01034540@pw.edu.pl::49800c23-0ddd-458f-a208-91e69bd0b3d4" providerId="AD" clId="Web-{D2585F41-6763-89AA-2FF5-DD1279FFC418}" dt="2021-04-28T10:50:18.042" v="168" actId="1076"/>
          <ac:picMkLst>
            <pc:docMk/>
            <pc:sldMk cId="739877831" sldId="331"/>
            <ac:picMk id="8" creationId="{C717F634-70EA-479C-A365-0E935B4137A7}"/>
          </ac:picMkLst>
        </pc:picChg>
      </pc:sldChg>
      <pc:sldChg chg="modSp new">
        <pc:chgData name="Hryniewska Weronika (DOKT)" userId="S::01034540@pw.edu.pl::49800c23-0ddd-458f-a208-91e69bd0b3d4" providerId="AD" clId="Web-{D2585F41-6763-89AA-2FF5-DD1279FFC418}" dt="2021-04-28T10:17:32.072" v="14" actId="20577"/>
        <pc:sldMkLst>
          <pc:docMk/>
          <pc:sldMk cId="317690937" sldId="332"/>
        </pc:sldMkLst>
        <pc:spChg chg="mod">
          <ac:chgData name="Hryniewska Weronika (DOKT)" userId="S::01034540@pw.edu.pl::49800c23-0ddd-458f-a208-91e69bd0b3d4" providerId="AD" clId="Web-{D2585F41-6763-89AA-2FF5-DD1279FFC418}" dt="2021-04-28T10:17:32.072" v="14" actId="20577"/>
          <ac:spMkLst>
            <pc:docMk/>
            <pc:sldMk cId="317690937" sldId="332"/>
            <ac:spMk id="2" creationId="{AB0F49EF-4E17-4C56-87C5-1F7D9658D7F1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0:16:45.649" v="4" actId="20577"/>
          <ac:spMkLst>
            <pc:docMk/>
            <pc:sldMk cId="317690937" sldId="332"/>
            <ac:spMk id="3" creationId="{8A09F1CC-201B-4DF1-9821-CB25B887A076}"/>
          </ac:spMkLst>
        </pc:spChg>
      </pc:sldChg>
      <pc:sldChg chg="addSp delSp modSp new ord">
        <pc:chgData name="Hryniewska Weronika (DOKT)" userId="S::01034540@pw.edu.pl::49800c23-0ddd-458f-a208-91e69bd0b3d4" providerId="AD" clId="Web-{D2585F41-6763-89AA-2FF5-DD1279FFC418}" dt="2021-04-28T13:06:21.878" v="714" actId="1076"/>
        <pc:sldMkLst>
          <pc:docMk/>
          <pc:sldMk cId="962659540" sldId="333"/>
        </pc:sldMkLst>
        <pc:spChg chg="mod">
          <ac:chgData name="Hryniewska Weronika (DOKT)" userId="S::01034540@pw.edu.pl::49800c23-0ddd-458f-a208-91e69bd0b3d4" providerId="AD" clId="Web-{D2585F41-6763-89AA-2FF5-DD1279FFC418}" dt="2021-04-28T10:44:15.333" v="90" actId="20577"/>
          <ac:spMkLst>
            <pc:docMk/>
            <pc:sldMk cId="962659540" sldId="333"/>
            <ac:spMk id="2" creationId="{BB711E14-DD80-4D06-8B58-35ECBE6EB3A7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3:06:16.206" v="711" actId="1076"/>
          <ac:spMkLst>
            <pc:docMk/>
            <pc:sldMk cId="962659540" sldId="333"/>
            <ac:spMk id="3" creationId="{8CABCE0E-F1DF-4EBB-A620-562111EC40B5}"/>
          </ac:spMkLst>
        </pc:spChg>
        <pc:spChg chg="add del">
          <ac:chgData name="Hryniewska Weronika (DOKT)" userId="S::01034540@pw.edu.pl::49800c23-0ddd-458f-a208-91e69bd0b3d4" providerId="AD" clId="Web-{D2585F41-6763-89AA-2FF5-DD1279FFC418}" dt="2021-04-28T10:41:24.768" v="57"/>
          <ac:spMkLst>
            <pc:docMk/>
            <pc:sldMk cId="962659540" sldId="333"/>
            <ac:spMk id="4" creationId="{CF9903B5-52DB-4183-816B-16CBC162832C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0:41:23.627" v="56"/>
          <ac:spMkLst>
            <pc:docMk/>
            <pc:sldMk cId="962659540" sldId="333"/>
            <ac:spMk id="5" creationId="{1B4D1CDA-F9EA-4E5D-B4C9-C2D67EE6BE85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3:06:21.878" v="714" actId="1076"/>
          <ac:spMkLst>
            <pc:docMk/>
            <pc:sldMk cId="962659540" sldId="333"/>
            <ac:spMk id="7" creationId="{3C86150F-DD77-4C24-8C75-97A0EFD718B3}"/>
          </ac:spMkLst>
        </pc:spChg>
      </pc:sldChg>
      <pc:sldChg chg="addSp delSp modSp new">
        <pc:chgData name="Hryniewska Weronika (DOKT)" userId="S::01034540@pw.edu.pl::49800c23-0ddd-458f-a208-91e69bd0b3d4" providerId="AD" clId="Web-{D2585F41-6763-89AA-2FF5-DD1279FFC418}" dt="2021-04-28T10:48:30.572" v="144" actId="20577"/>
        <pc:sldMkLst>
          <pc:docMk/>
          <pc:sldMk cId="1228055850" sldId="334"/>
        </pc:sldMkLst>
        <pc:spChg chg="del">
          <ac:chgData name="Hryniewska Weronika (DOKT)" userId="S::01034540@pw.edu.pl::49800c23-0ddd-458f-a208-91e69bd0b3d4" providerId="AD" clId="Web-{D2585F41-6763-89AA-2FF5-DD1279FFC418}" dt="2021-04-28T10:47:18.477" v="128"/>
          <ac:spMkLst>
            <pc:docMk/>
            <pc:sldMk cId="1228055850" sldId="334"/>
            <ac:spMk id="2" creationId="{83691E01-76D9-4650-B9AB-A4B33FEEEC47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0:48:30.572" v="144" actId="20577"/>
          <ac:spMkLst>
            <pc:docMk/>
            <pc:sldMk cId="1228055850" sldId="334"/>
            <ac:spMk id="3" creationId="{D2663CB4-4BD7-402E-90CC-5742632C6239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0:47:10.851" v="126" actId="1076"/>
          <ac:spMkLst>
            <pc:docMk/>
            <pc:sldMk cId="1228055850" sldId="334"/>
            <ac:spMk id="5" creationId="{F325319D-AFC3-44D5-B485-80767525C71F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0:47:54.852" v="138" actId="1076"/>
          <ac:picMkLst>
            <pc:docMk/>
            <pc:sldMk cId="1228055850" sldId="334"/>
            <ac:picMk id="4" creationId="{6937FE09-263B-478D-9512-86C4C7D1D08C}"/>
          </ac:picMkLst>
        </pc:picChg>
      </pc:sldChg>
      <pc:sldChg chg="addSp delSp modSp new">
        <pc:chgData name="Hryniewska Weronika (DOKT)" userId="S::01034540@pw.edu.pl::49800c23-0ddd-458f-a208-91e69bd0b3d4" providerId="AD" clId="Web-{D2585F41-6763-89AA-2FF5-DD1279FFC418}" dt="2021-04-28T11:07:09.903" v="212" actId="1076"/>
        <pc:sldMkLst>
          <pc:docMk/>
          <pc:sldMk cId="550844394" sldId="335"/>
        </pc:sldMkLst>
        <pc:spChg chg="del mod">
          <ac:chgData name="Hryniewska Weronika (DOKT)" userId="S::01034540@pw.edu.pl::49800c23-0ddd-458f-a208-91e69bd0b3d4" providerId="AD" clId="Web-{D2585F41-6763-89AA-2FF5-DD1279FFC418}" dt="2021-04-28T11:05:14.666" v="202"/>
          <ac:spMkLst>
            <pc:docMk/>
            <pc:sldMk cId="550844394" sldId="335"/>
            <ac:spMk id="2" creationId="{B7D1907D-2A28-41A5-B75F-21F7A64C1B4E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0:54:15.734" v="173"/>
          <ac:spMkLst>
            <pc:docMk/>
            <pc:sldMk cId="550844394" sldId="335"/>
            <ac:spMk id="3" creationId="{DE149700-01B7-489B-B7C6-891250E278AE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1:07:09.903" v="212" actId="1076"/>
          <ac:spMkLst>
            <pc:docMk/>
            <pc:sldMk cId="550844394" sldId="335"/>
            <ac:spMk id="6" creationId="{3083A902-5AA7-4126-B884-B8E0C7FC904C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0:59:56.255" v="186" actId="1076"/>
          <ac:picMkLst>
            <pc:docMk/>
            <pc:sldMk cId="550844394" sldId="335"/>
            <ac:picMk id="4" creationId="{DFA0B38A-1F9A-4FF7-8F76-51DC3F7439BF}"/>
          </ac:picMkLst>
        </pc:picChg>
        <pc:picChg chg="add mod ord">
          <ac:chgData name="Hryniewska Weronika (DOKT)" userId="S::01034540@pw.edu.pl::49800c23-0ddd-458f-a208-91e69bd0b3d4" providerId="AD" clId="Web-{D2585F41-6763-89AA-2FF5-DD1279FFC418}" dt="2021-04-28T10:59:49.833" v="184"/>
          <ac:picMkLst>
            <pc:docMk/>
            <pc:sldMk cId="550844394" sldId="335"/>
            <ac:picMk id="5" creationId="{3F40F539-29DE-4E6A-BBE6-78315C222654}"/>
          </ac:picMkLst>
        </pc:picChg>
      </pc:sldChg>
      <pc:sldChg chg="addSp delSp modSp new ord">
        <pc:chgData name="Hryniewska Weronika (DOKT)" userId="S::01034540@pw.edu.pl::49800c23-0ddd-458f-a208-91e69bd0b3d4" providerId="AD" clId="Web-{D2585F41-6763-89AA-2FF5-DD1279FFC418}" dt="2021-04-28T11:05:08.619" v="201" actId="20577"/>
        <pc:sldMkLst>
          <pc:docMk/>
          <pc:sldMk cId="654317133" sldId="336"/>
        </pc:sldMkLst>
        <pc:spChg chg="mod">
          <ac:chgData name="Hryniewska Weronika (DOKT)" userId="S::01034540@pw.edu.pl::49800c23-0ddd-458f-a208-91e69bd0b3d4" providerId="AD" clId="Web-{D2585F41-6763-89AA-2FF5-DD1279FFC418}" dt="2021-04-28T11:05:08.619" v="201" actId="20577"/>
          <ac:spMkLst>
            <pc:docMk/>
            <pc:sldMk cId="654317133" sldId="336"/>
            <ac:spMk id="2" creationId="{48DAA98E-B3B1-4183-AA53-D6C0E1301E2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1:03:55.868" v="189"/>
          <ac:spMkLst>
            <pc:docMk/>
            <pc:sldMk cId="654317133" sldId="336"/>
            <ac:spMk id="3" creationId="{C753BD06-B7C0-4AAF-AE7B-AAEF2AA4C6FE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1:04:34.775" v="198" actId="1076"/>
          <ac:spMkLst>
            <pc:docMk/>
            <pc:sldMk cId="654317133" sldId="336"/>
            <ac:spMk id="5" creationId="{D10EC360-0FB2-440B-AE0E-67BF7FB8A192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1:03:55.868" v="189"/>
          <ac:picMkLst>
            <pc:docMk/>
            <pc:sldMk cId="654317133" sldId="336"/>
            <ac:picMk id="4" creationId="{57306C6F-53E4-4F00-957C-0058A0182771}"/>
          </ac:picMkLst>
        </pc:picChg>
      </pc:sldChg>
      <pc:sldChg chg="modSp new">
        <pc:chgData name="Hryniewska Weronika (DOKT)" userId="S::01034540@pw.edu.pl::49800c23-0ddd-458f-a208-91e69bd0b3d4" providerId="AD" clId="Web-{D2585F41-6763-89AA-2FF5-DD1279FFC418}" dt="2021-04-28T11:15:50.911" v="263" actId="20577"/>
        <pc:sldMkLst>
          <pc:docMk/>
          <pc:sldMk cId="419541851" sldId="337"/>
        </pc:sldMkLst>
        <pc:spChg chg="mod">
          <ac:chgData name="Hryniewska Weronika (DOKT)" userId="S::01034540@pw.edu.pl::49800c23-0ddd-458f-a208-91e69bd0b3d4" providerId="AD" clId="Web-{D2585F41-6763-89AA-2FF5-DD1279FFC418}" dt="2021-04-28T11:15:50.911" v="263" actId="20577"/>
          <ac:spMkLst>
            <pc:docMk/>
            <pc:sldMk cId="419541851" sldId="337"/>
            <ac:spMk id="3" creationId="{ADA05A21-3A56-4E12-B2CC-7A8D6FDABA3E}"/>
          </ac:spMkLst>
        </pc:spChg>
      </pc:sldChg>
      <pc:sldChg chg="addSp modSp new modNotes">
        <pc:chgData name="Hryniewska Weronika (DOKT)" userId="S::01034540@pw.edu.pl::49800c23-0ddd-458f-a208-91e69bd0b3d4" providerId="AD" clId="Web-{D2585F41-6763-89AA-2FF5-DD1279FFC418}" dt="2021-04-28T12:44:35.884" v="580"/>
        <pc:sldMkLst>
          <pc:docMk/>
          <pc:sldMk cId="1674630247" sldId="338"/>
        </pc:sldMkLst>
        <pc:spChg chg="mod">
          <ac:chgData name="Hryniewska Weronika (DOKT)" userId="S::01034540@pw.edu.pl::49800c23-0ddd-458f-a208-91e69bd0b3d4" providerId="AD" clId="Web-{D2585F41-6763-89AA-2FF5-DD1279FFC418}" dt="2021-04-28T11:22:36.840" v="270" actId="20577"/>
          <ac:spMkLst>
            <pc:docMk/>
            <pc:sldMk cId="1674630247" sldId="338"/>
            <ac:spMk id="2" creationId="{25970387-8CE3-42CE-BEE6-815C3EFB4B3E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2:35:04.592" v="577" actId="20577"/>
          <ac:spMkLst>
            <pc:docMk/>
            <pc:sldMk cId="1674630247" sldId="338"/>
            <ac:spMk id="3" creationId="{AFD10008-9F0F-48D7-AD28-DBEC3053797A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2:34:39.779" v="562"/>
          <ac:spMkLst>
            <pc:docMk/>
            <pc:sldMk cId="1674630247" sldId="338"/>
            <ac:spMk id="5" creationId="{842CE597-88B3-4D24-95DF-F9F4D28FAA41}"/>
          </ac:spMkLst>
        </pc:spChg>
        <pc:picChg chg="add mod">
          <ac:chgData name="Hryniewska Weronika (DOKT)" userId="S::01034540@pw.edu.pl::49800c23-0ddd-458f-a208-91e69bd0b3d4" providerId="AD" clId="Web-{D2585F41-6763-89AA-2FF5-DD1279FFC418}" dt="2021-04-28T12:33:44.809" v="551" actId="1076"/>
          <ac:picMkLst>
            <pc:docMk/>
            <pc:sldMk cId="1674630247" sldId="338"/>
            <ac:picMk id="4" creationId="{D160FB7D-A1B9-4C16-9250-676DEF3D733B}"/>
          </ac:picMkLst>
        </pc:picChg>
      </pc:sldChg>
      <pc:sldChg chg="addSp delSp modSp new del ord">
        <pc:chgData name="Hryniewska Weronika (DOKT)" userId="S::01034540@pw.edu.pl::49800c23-0ddd-458f-a208-91e69bd0b3d4" providerId="AD" clId="Web-{D2585F41-6763-89AA-2FF5-DD1279FFC418}" dt="2021-04-28T12:56:47.804" v="619"/>
        <pc:sldMkLst>
          <pc:docMk/>
          <pc:sldMk cId="200303339" sldId="339"/>
        </pc:sldMkLst>
        <pc:spChg chg="mod">
          <ac:chgData name="Hryniewska Weronika (DOKT)" userId="S::01034540@pw.edu.pl::49800c23-0ddd-458f-a208-91e69bd0b3d4" providerId="AD" clId="Web-{D2585F41-6763-89AA-2FF5-DD1279FFC418}" dt="2021-04-28T12:52:25.909" v="587" actId="20577"/>
          <ac:spMkLst>
            <pc:docMk/>
            <pc:sldMk cId="200303339" sldId="339"/>
            <ac:spMk id="2" creationId="{9360F1D6-BB81-460D-837E-9C51646C3AB3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2:53:37.426" v="588"/>
          <ac:spMkLst>
            <pc:docMk/>
            <pc:sldMk cId="200303339" sldId="339"/>
            <ac:spMk id="3" creationId="{2671EA88-A5BE-4F70-90DE-5C9A5549DB14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2:53:39.097" v="589" actId="1076"/>
          <ac:picMkLst>
            <pc:docMk/>
            <pc:sldMk cId="200303339" sldId="339"/>
            <ac:picMk id="4" creationId="{9AD9EE3D-B884-4614-A75A-481984F6D4EB}"/>
          </ac:picMkLst>
        </pc:picChg>
      </pc:sldChg>
      <pc:sldChg chg="addSp modSp add replId modNotes">
        <pc:chgData name="Hryniewska Weronika (DOKT)" userId="S::01034540@pw.edu.pl::49800c23-0ddd-458f-a208-91e69bd0b3d4" providerId="AD" clId="Web-{D2585F41-6763-89AA-2FF5-DD1279FFC418}" dt="2021-04-28T13:02:11.998" v="693" actId="1076"/>
        <pc:sldMkLst>
          <pc:docMk/>
          <pc:sldMk cId="3884214371" sldId="340"/>
        </pc:sldMkLst>
        <pc:spChg chg="add mod">
          <ac:chgData name="Hryniewska Weronika (DOKT)" userId="S::01034540@pw.edu.pl::49800c23-0ddd-458f-a208-91e69bd0b3d4" providerId="AD" clId="Web-{D2585F41-6763-89AA-2FF5-DD1279FFC418}" dt="2021-04-28T12:54:20.567" v="601"/>
          <ac:spMkLst>
            <pc:docMk/>
            <pc:sldMk cId="3884214371" sldId="340"/>
            <ac:spMk id="5" creationId="{D7B5CD59-C54D-4962-A43A-1F66B059CAE0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2:54:39.427" v="608" actId="1076"/>
          <ac:spMkLst>
            <pc:docMk/>
            <pc:sldMk cId="3884214371" sldId="340"/>
            <ac:spMk id="6" creationId="{D08A70B9-82C8-4D2A-8BB0-DA1B90F889C2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3:02:11.998" v="693" actId="1076"/>
          <ac:spMkLst>
            <pc:docMk/>
            <pc:sldMk cId="3884214371" sldId="340"/>
            <ac:spMk id="7" creationId="{FC329DCD-0DB0-4C55-9F88-9825CCAF443D}"/>
          </ac:spMkLst>
        </pc:spChg>
        <pc:picChg chg="add mod">
          <ac:chgData name="Hryniewska Weronika (DOKT)" userId="S::01034540@pw.edu.pl::49800c23-0ddd-458f-a208-91e69bd0b3d4" providerId="AD" clId="Web-{D2585F41-6763-89AA-2FF5-DD1279FFC418}" dt="2021-04-28T12:54:25.208" v="603" actId="1076"/>
          <ac:picMkLst>
            <pc:docMk/>
            <pc:sldMk cId="3884214371" sldId="340"/>
            <ac:picMk id="3" creationId="{2B7AF384-23BA-4E48-869F-4DF1E12D4E92}"/>
          </ac:picMkLst>
        </pc:picChg>
        <pc:picChg chg="mod">
          <ac:chgData name="Hryniewska Weronika (DOKT)" userId="S::01034540@pw.edu.pl::49800c23-0ddd-458f-a208-91e69bd0b3d4" providerId="AD" clId="Web-{D2585F41-6763-89AA-2FF5-DD1279FFC418}" dt="2021-04-28T12:54:05.520" v="597" actId="1076"/>
          <ac:picMkLst>
            <pc:docMk/>
            <pc:sldMk cId="3884214371" sldId="340"/>
            <ac:picMk id="4" creationId="{9AD9EE3D-B884-4614-A75A-481984F6D4EB}"/>
          </ac:picMkLst>
        </pc:picChg>
      </pc:sldChg>
      <pc:sldChg chg="modSp new">
        <pc:chgData name="Hryniewska Weronika (DOKT)" userId="S::01034540@pw.edu.pl::49800c23-0ddd-458f-a208-91e69bd0b3d4" providerId="AD" clId="Web-{D2585F41-6763-89AA-2FF5-DD1279FFC418}" dt="2021-04-28T13:00:28.308" v="672" actId="20577"/>
        <pc:sldMkLst>
          <pc:docMk/>
          <pc:sldMk cId="3795959953" sldId="341"/>
        </pc:sldMkLst>
        <pc:spChg chg="mod">
          <ac:chgData name="Hryniewska Weronika (DOKT)" userId="S::01034540@pw.edu.pl::49800c23-0ddd-458f-a208-91e69bd0b3d4" providerId="AD" clId="Web-{D2585F41-6763-89AA-2FF5-DD1279FFC418}" dt="2021-04-28T12:58:23.775" v="628" actId="20577"/>
          <ac:spMkLst>
            <pc:docMk/>
            <pc:sldMk cId="3795959953" sldId="341"/>
            <ac:spMk id="2" creationId="{227B8AAF-3D9F-4AA2-B043-3C35F3A1957D}"/>
          </ac:spMkLst>
        </pc:spChg>
        <pc:spChg chg="mod">
          <ac:chgData name="Hryniewska Weronika (DOKT)" userId="S::01034540@pw.edu.pl::49800c23-0ddd-458f-a208-91e69bd0b3d4" providerId="AD" clId="Web-{D2585F41-6763-89AA-2FF5-DD1279FFC418}" dt="2021-04-28T13:00:28.308" v="672" actId="20577"/>
          <ac:spMkLst>
            <pc:docMk/>
            <pc:sldMk cId="3795959953" sldId="341"/>
            <ac:spMk id="3" creationId="{E67A3F6D-EBCC-43FF-B4A4-C1BFDD855512}"/>
          </ac:spMkLst>
        </pc:spChg>
      </pc:sldChg>
      <pc:sldChg chg="addSp delSp modSp new">
        <pc:chgData name="Hryniewska Weronika (DOKT)" userId="S::01034540@pw.edu.pl::49800c23-0ddd-458f-a208-91e69bd0b3d4" providerId="AD" clId="Web-{D2585F41-6763-89AA-2FF5-DD1279FFC418}" dt="2021-04-28T13:02:49.389" v="710" actId="20577"/>
        <pc:sldMkLst>
          <pc:docMk/>
          <pc:sldMk cId="2193448543" sldId="342"/>
        </pc:sldMkLst>
        <pc:spChg chg="mod">
          <ac:chgData name="Hryniewska Weronika (DOKT)" userId="S::01034540@pw.edu.pl::49800c23-0ddd-458f-a208-91e69bd0b3d4" providerId="AD" clId="Web-{D2585F41-6763-89AA-2FF5-DD1279FFC418}" dt="2021-04-28T13:01:17.341" v="675" actId="20577"/>
          <ac:spMkLst>
            <pc:docMk/>
            <pc:sldMk cId="2193448543" sldId="342"/>
            <ac:spMk id="2" creationId="{C28F2166-6549-4FC6-9B2D-A26D057AD627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01:33.841" v="676"/>
          <ac:spMkLst>
            <pc:docMk/>
            <pc:sldMk cId="2193448543" sldId="342"/>
            <ac:spMk id="3" creationId="{AC0292B2-A42D-436C-BFBA-4325F48B8939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3:02:20.826" v="697"/>
          <ac:spMkLst>
            <pc:docMk/>
            <pc:sldMk cId="2193448543" sldId="342"/>
            <ac:spMk id="5" creationId="{195E6393-CC5F-44F1-9DC1-3150B9D54589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3:02:49.389" v="710" actId="20577"/>
          <ac:spMkLst>
            <pc:docMk/>
            <pc:sldMk cId="2193448543" sldId="342"/>
            <ac:spMk id="6" creationId="{1DAA487B-C818-4D21-913C-AA67A2709353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01:41.513" v="680" actId="1076"/>
          <ac:picMkLst>
            <pc:docMk/>
            <pc:sldMk cId="2193448543" sldId="342"/>
            <ac:picMk id="4" creationId="{65B5C736-E9E8-4450-A46E-D2D402BC4B61}"/>
          </ac:picMkLst>
        </pc:picChg>
      </pc:sldChg>
      <pc:sldChg chg="addSp delSp modSp new">
        <pc:chgData name="Hryniewska Weronika (DOKT)" userId="S::01034540@pw.edu.pl::49800c23-0ddd-458f-a208-91e69bd0b3d4" providerId="AD" clId="Web-{D2585F41-6763-89AA-2FF5-DD1279FFC418}" dt="2021-04-28T13:29:16.279" v="810" actId="1076"/>
        <pc:sldMkLst>
          <pc:docMk/>
          <pc:sldMk cId="2872414033" sldId="343"/>
        </pc:sldMkLst>
        <pc:spChg chg="del">
          <ac:chgData name="Hryniewska Weronika (DOKT)" userId="S::01034540@pw.edu.pl::49800c23-0ddd-458f-a208-91e69bd0b3d4" providerId="AD" clId="Web-{D2585F41-6763-89AA-2FF5-DD1279FFC418}" dt="2021-04-28T13:24:29.461" v="797"/>
          <ac:spMkLst>
            <pc:docMk/>
            <pc:sldMk cId="2872414033" sldId="343"/>
            <ac:spMk id="2" creationId="{F9D61362-9D7E-42CB-87AF-B2479B1FA190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24:26.508" v="796"/>
          <ac:spMkLst>
            <pc:docMk/>
            <pc:sldMk cId="2872414033" sldId="343"/>
            <ac:spMk id="3" creationId="{2F951573-9AB4-445E-86C2-1C70619D8CC2}"/>
          </ac:spMkLst>
        </pc:spChg>
        <pc:spChg chg="add mod">
          <ac:chgData name="Hryniewska Weronika (DOKT)" userId="S::01034540@pw.edu.pl::49800c23-0ddd-458f-a208-91e69bd0b3d4" providerId="AD" clId="Web-{D2585F41-6763-89AA-2FF5-DD1279FFC418}" dt="2021-04-28T13:29:16.279" v="810" actId="1076"/>
          <ac:spMkLst>
            <pc:docMk/>
            <pc:sldMk cId="2872414033" sldId="343"/>
            <ac:spMk id="5" creationId="{39E9F2BB-4713-4079-8F98-0D10273E91BE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24:44.102" v="801" actId="1076"/>
          <ac:picMkLst>
            <pc:docMk/>
            <pc:sldMk cId="2872414033" sldId="343"/>
            <ac:picMk id="4" creationId="{66311635-B66D-403D-8839-2350F5F7354F}"/>
          </ac:picMkLst>
        </pc:picChg>
      </pc:sldChg>
      <pc:sldChg chg="addSp delSp modSp new">
        <pc:chgData name="Hryniewska Weronika (DOKT)" userId="S::01034540@pw.edu.pl::49800c23-0ddd-458f-a208-91e69bd0b3d4" providerId="AD" clId="Web-{D2585F41-6763-89AA-2FF5-DD1279FFC418}" dt="2021-04-28T13:31:59.735" v="861"/>
        <pc:sldMkLst>
          <pc:docMk/>
          <pc:sldMk cId="4120748362" sldId="344"/>
        </pc:sldMkLst>
        <pc:spChg chg="mod">
          <ac:chgData name="Hryniewska Weronika (DOKT)" userId="S::01034540@pw.edu.pl::49800c23-0ddd-458f-a208-91e69bd0b3d4" providerId="AD" clId="Web-{D2585F41-6763-89AA-2FF5-DD1279FFC418}" dt="2021-04-28T13:29:38.842" v="814" actId="20577"/>
          <ac:spMkLst>
            <pc:docMk/>
            <pc:sldMk cId="4120748362" sldId="344"/>
            <ac:spMk id="2" creationId="{B6CAF85F-30AA-4602-80BC-6127F3C231DD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1:59.735" v="861"/>
          <ac:spMkLst>
            <pc:docMk/>
            <pc:sldMk cId="4120748362" sldId="344"/>
            <ac:spMk id="3" creationId="{4E5A358E-9FC6-4F2E-AFD9-247A40F78CB7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1:59.735" v="861"/>
          <ac:picMkLst>
            <pc:docMk/>
            <pc:sldMk cId="4120748362" sldId="344"/>
            <ac:picMk id="4" creationId="{308231A3-CBCE-461A-8B3B-F23DD206C80B}"/>
          </ac:picMkLst>
        </pc:picChg>
      </pc:sldChg>
      <pc:sldChg chg="addSp delSp modSp new">
        <pc:chgData name="Hryniewska Weronika (DOKT)" userId="S::01034540@pw.edu.pl::49800c23-0ddd-458f-a208-91e69bd0b3d4" providerId="AD" clId="Web-{D2585F41-6763-89AA-2FF5-DD1279FFC418}" dt="2021-04-28T13:32:21.392" v="862"/>
        <pc:sldMkLst>
          <pc:docMk/>
          <pc:sldMk cId="2330036899" sldId="345"/>
        </pc:sldMkLst>
        <pc:spChg chg="mod">
          <ac:chgData name="Hryniewska Weronika (DOKT)" userId="S::01034540@pw.edu.pl::49800c23-0ddd-458f-a208-91e69bd0b3d4" providerId="AD" clId="Web-{D2585F41-6763-89AA-2FF5-DD1279FFC418}" dt="2021-04-28T13:29:46.373" v="817" actId="20577"/>
          <ac:spMkLst>
            <pc:docMk/>
            <pc:sldMk cId="2330036899" sldId="345"/>
            <ac:spMk id="2" creationId="{5F36157D-AE7D-48E5-82B3-D04A957A1CCD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2:21.392" v="862"/>
          <ac:spMkLst>
            <pc:docMk/>
            <pc:sldMk cId="2330036899" sldId="345"/>
            <ac:spMk id="3" creationId="{340B1AC8-D705-461A-BF5A-E76A38A3219E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2:21.392" v="862"/>
          <ac:picMkLst>
            <pc:docMk/>
            <pc:sldMk cId="2330036899" sldId="345"/>
            <ac:picMk id="4" creationId="{E590B810-E80F-431F-B7A9-B82DF8C155EC}"/>
          </ac:picMkLst>
        </pc:picChg>
      </pc:sldChg>
      <pc:sldChg chg="addSp delSp modSp new">
        <pc:chgData name="Hryniewska Weronika (DOKT)" userId="S::01034540@pw.edu.pl::49800c23-0ddd-458f-a208-91e69bd0b3d4" providerId="AD" clId="Web-{D2585F41-6763-89AA-2FF5-DD1279FFC418}" dt="2021-04-28T13:32:40.361" v="863"/>
        <pc:sldMkLst>
          <pc:docMk/>
          <pc:sldMk cId="1855789975" sldId="346"/>
        </pc:sldMkLst>
        <pc:spChg chg="mod">
          <ac:chgData name="Hryniewska Weronika (DOKT)" userId="S::01034540@pw.edu.pl::49800c23-0ddd-458f-a208-91e69bd0b3d4" providerId="AD" clId="Web-{D2585F41-6763-89AA-2FF5-DD1279FFC418}" dt="2021-04-28T13:29:57.998" v="825" actId="20577"/>
          <ac:spMkLst>
            <pc:docMk/>
            <pc:sldMk cId="1855789975" sldId="346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2:40.361" v="863"/>
          <ac:spMkLst>
            <pc:docMk/>
            <pc:sldMk cId="1855789975" sldId="346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2:40.361" v="863"/>
          <ac:picMkLst>
            <pc:docMk/>
            <pc:sldMk cId="1855789975" sldId="346"/>
            <ac:picMk id="4" creationId="{8665CB15-6845-4CFE-9515-62A740801CA8}"/>
          </ac:picMkLst>
        </pc:pic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33:38.252" v="871" actId="14100"/>
        <pc:sldMkLst>
          <pc:docMk/>
          <pc:sldMk cId="674605325" sldId="347"/>
        </pc:sldMkLst>
        <pc:spChg chg="mod">
          <ac:chgData name="Hryniewska Weronika (DOKT)" userId="S::01034540@pw.edu.pl::49800c23-0ddd-458f-a208-91e69bd0b3d4" providerId="AD" clId="Web-{D2585F41-6763-89AA-2FF5-DD1279FFC418}" dt="2021-04-28T13:33:38.252" v="871" actId="14100"/>
          <ac:spMkLst>
            <pc:docMk/>
            <pc:sldMk cId="674605325" sldId="347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3:17.314" v="865"/>
          <ac:spMkLst>
            <pc:docMk/>
            <pc:sldMk cId="674605325" sldId="347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3:17.314" v="865"/>
          <ac:picMkLst>
            <pc:docMk/>
            <pc:sldMk cId="674605325" sldId="347"/>
            <ac:picMk id="4" creationId="{C07D96C1-D0CE-4007-937A-7C47BCBD6952}"/>
          </ac:picMkLst>
        </pc:pic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34:58.926" v="882" actId="1076"/>
        <pc:sldMkLst>
          <pc:docMk/>
          <pc:sldMk cId="2594373446" sldId="348"/>
        </pc:sldMkLst>
        <pc:spChg chg="mod">
          <ac:chgData name="Hryniewska Weronika (DOKT)" userId="S::01034540@pw.edu.pl::49800c23-0ddd-458f-a208-91e69bd0b3d4" providerId="AD" clId="Web-{D2585F41-6763-89AA-2FF5-DD1279FFC418}" dt="2021-04-28T13:30:17.967" v="839" actId="20577"/>
          <ac:spMkLst>
            <pc:docMk/>
            <pc:sldMk cId="2594373446" sldId="348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4:02.347" v="872"/>
          <ac:spMkLst>
            <pc:docMk/>
            <pc:sldMk cId="2594373446" sldId="348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4:30.691" v="878" actId="14100"/>
          <ac:picMkLst>
            <pc:docMk/>
            <pc:sldMk cId="2594373446" sldId="348"/>
            <ac:picMk id="4" creationId="{4201BACF-6D0A-4690-9A3F-616619CB1E71}"/>
          </ac:picMkLst>
        </pc:picChg>
        <pc:picChg chg="add mod modCrop">
          <ac:chgData name="Hryniewska Weronika (DOKT)" userId="S::01034540@pw.edu.pl::49800c23-0ddd-458f-a208-91e69bd0b3d4" providerId="AD" clId="Web-{D2585F41-6763-89AA-2FF5-DD1279FFC418}" dt="2021-04-28T13:34:58.926" v="882" actId="1076"/>
          <ac:picMkLst>
            <pc:docMk/>
            <pc:sldMk cId="2594373446" sldId="348"/>
            <ac:picMk id="5" creationId="{16918AFC-97C3-4703-A1EC-CE51F770A566}"/>
          </ac:picMkLst>
        </pc:pic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36:25.256" v="890"/>
        <pc:sldMkLst>
          <pc:docMk/>
          <pc:sldMk cId="3444304060" sldId="349"/>
        </pc:sldMkLst>
        <pc:spChg chg="mod">
          <ac:chgData name="Hryniewska Weronika (DOKT)" userId="S::01034540@pw.edu.pl::49800c23-0ddd-458f-a208-91e69bd0b3d4" providerId="AD" clId="Web-{D2585F41-6763-89AA-2FF5-DD1279FFC418}" dt="2021-04-28T13:30:23.983" v="840" actId="20577"/>
          <ac:spMkLst>
            <pc:docMk/>
            <pc:sldMk cId="3444304060" sldId="349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5:58.271" v="883"/>
          <ac:spMkLst>
            <pc:docMk/>
            <pc:sldMk cId="3444304060" sldId="349"/>
            <ac:spMk id="3" creationId="{4DDC796F-BF44-42B7-B3E5-E50E9C770870}"/>
          </ac:spMkLst>
        </pc:spChg>
        <pc:spChg chg="add del mod">
          <ac:chgData name="Hryniewska Weronika (DOKT)" userId="S::01034540@pw.edu.pl::49800c23-0ddd-458f-a208-91e69bd0b3d4" providerId="AD" clId="Web-{D2585F41-6763-89AA-2FF5-DD1279FFC418}" dt="2021-04-28T13:36:25.256" v="890"/>
          <ac:spMkLst>
            <pc:docMk/>
            <pc:sldMk cId="3444304060" sldId="349"/>
            <ac:spMk id="6" creationId="{5186748B-B392-4E7D-9657-0E7197A36E56}"/>
          </ac:spMkLst>
        </pc:spChg>
        <pc:picChg chg="add del mod ord">
          <ac:chgData name="Hryniewska Weronika (DOKT)" userId="S::01034540@pw.edu.pl::49800c23-0ddd-458f-a208-91e69bd0b3d4" providerId="AD" clId="Web-{D2585F41-6763-89AA-2FF5-DD1279FFC418}" dt="2021-04-28T13:36:04.365" v="887"/>
          <ac:picMkLst>
            <pc:docMk/>
            <pc:sldMk cId="3444304060" sldId="349"/>
            <ac:picMk id="4" creationId="{9423CA61-13D3-476D-8726-3AD47935E4CB}"/>
          </ac:picMkLst>
        </pc:picChg>
        <pc:picChg chg="add mod ord">
          <ac:chgData name="Hryniewska Weronika (DOKT)" userId="S::01034540@pw.edu.pl::49800c23-0ddd-458f-a208-91e69bd0b3d4" providerId="AD" clId="Web-{D2585F41-6763-89AA-2FF5-DD1279FFC418}" dt="2021-04-28T13:36:25.256" v="890"/>
          <ac:picMkLst>
            <pc:docMk/>
            <pc:sldMk cId="3444304060" sldId="349"/>
            <ac:picMk id="7" creationId="{AD09D91F-B0A9-491C-AC0D-4B8540A147F8}"/>
          </ac:picMkLst>
        </pc:pic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36:53.928" v="891"/>
        <pc:sldMkLst>
          <pc:docMk/>
          <pc:sldMk cId="4001249408" sldId="350"/>
        </pc:sldMkLst>
        <pc:spChg chg="mod">
          <ac:chgData name="Hryniewska Weronika (DOKT)" userId="S::01034540@pw.edu.pl::49800c23-0ddd-458f-a208-91e69bd0b3d4" providerId="AD" clId="Web-{D2585F41-6763-89AA-2FF5-DD1279FFC418}" dt="2021-04-28T13:30:29.389" v="841" actId="20577"/>
          <ac:spMkLst>
            <pc:docMk/>
            <pc:sldMk cId="4001249408" sldId="350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6:53.928" v="891"/>
          <ac:spMkLst>
            <pc:docMk/>
            <pc:sldMk cId="4001249408" sldId="350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6:53.928" v="891"/>
          <ac:picMkLst>
            <pc:docMk/>
            <pc:sldMk cId="4001249408" sldId="350"/>
            <ac:picMk id="4" creationId="{0194EB0D-7697-422D-AEF6-CCF48E362019}"/>
          </ac:picMkLst>
        </pc:pic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38:52.383" v="894" actId="1076"/>
        <pc:sldMkLst>
          <pc:docMk/>
          <pc:sldMk cId="162775995" sldId="351"/>
        </pc:sldMkLst>
        <pc:spChg chg="mod">
          <ac:chgData name="Hryniewska Weronika (DOKT)" userId="S::01034540@pw.edu.pl::49800c23-0ddd-458f-a208-91e69bd0b3d4" providerId="AD" clId="Web-{D2585F41-6763-89AA-2FF5-DD1279FFC418}" dt="2021-04-28T13:30:38.421" v="845" actId="20577"/>
          <ac:spMkLst>
            <pc:docMk/>
            <pc:sldMk cId="162775995" sldId="351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38:47.508" v="892"/>
          <ac:spMkLst>
            <pc:docMk/>
            <pc:sldMk cId="162775995" sldId="351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38:52.383" v="894" actId="1076"/>
          <ac:picMkLst>
            <pc:docMk/>
            <pc:sldMk cId="162775995" sldId="351"/>
            <ac:picMk id="4" creationId="{F9BC78EF-0DB1-4CC2-B813-6E9515BC7BAD}"/>
          </ac:picMkLst>
        </pc:picChg>
      </pc:sldChg>
      <pc:sldChg chg="modSp add del replId">
        <pc:chgData name="Hryniewska Weronika (DOKT)" userId="S::01034540@pw.edu.pl::49800c23-0ddd-458f-a208-91e69bd0b3d4" providerId="AD" clId="Web-{D2585F41-6763-89AA-2FF5-DD1279FFC418}" dt="2021-04-28T13:42:08.012" v="895"/>
        <pc:sldMkLst>
          <pc:docMk/>
          <pc:sldMk cId="2667121398" sldId="352"/>
        </pc:sldMkLst>
        <pc:spChg chg="mod">
          <ac:chgData name="Hryniewska Weronika (DOKT)" userId="S::01034540@pw.edu.pl::49800c23-0ddd-458f-a208-91e69bd0b3d4" providerId="AD" clId="Web-{D2585F41-6763-89AA-2FF5-DD1279FFC418}" dt="2021-04-28T13:30:43.671" v="847" actId="20577"/>
          <ac:spMkLst>
            <pc:docMk/>
            <pc:sldMk cId="2667121398" sldId="352"/>
            <ac:spMk id="2" creationId="{A6CDB9E5-72B9-4DDF-A2AE-B27BF7FB64AC}"/>
          </ac:spMkLst>
        </pc:spChg>
      </pc:sldChg>
      <pc:sldChg chg="addSp delSp modSp add replId">
        <pc:chgData name="Hryniewska Weronika (DOKT)" userId="S::01034540@pw.edu.pl::49800c23-0ddd-458f-a208-91e69bd0b3d4" providerId="AD" clId="Web-{D2585F41-6763-89AA-2FF5-DD1279FFC418}" dt="2021-04-28T13:50:00.755" v="903" actId="1076"/>
        <pc:sldMkLst>
          <pc:docMk/>
          <pc:sldMk cId="2312243412" sldId="353"/>
        </pc:sldMkLst>
        <pc:spChg chg="mod">
          <ac:chgData name="Hryniewska Weronika (DOKT)" userId="S::01034540@pw.edu.pl::49800c23-0ddd-458f-a208-91e69bd0b3d4" providerId="AD" clId="Web-{D2585F41-6763-89AA-2FF5-DD1279FFC418}" dt="2021-04-28T13:30:51.780" v="851" actId="20577"/>
          <ac:spMkLst>
            <pc:docMk/>
            <pc:sldMk cId="2312243412" sldId="353"/>
            <ac:spMk id="2" creationId="{A6CDB9E5-72B9-4DDF-A2AE-B27BF7FB64AC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49:50.302" v="901"/>
          <ac:spMkLst>
            <pc:docMk/>
            <pc:sldMk cId="2312243412" sldId="353"/>
            <ac:spMk id="3" creationId="{4DDC796F-BF44-42B7-B3E5-E50E9C770870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50:00.755" v="903" actId="1076"/>
          <ac:picMkLst>
            <pc:docMk/>
            <pc:sldMk cId="2312243412" sldId="353"/>
            <ac:picMk id="4" creationId="{3D3D2DC8-71F4-45CF-BA74-EC726EC5EA9F}"/>
          </ac:picMkLst>
        </pc:picChg>
      </pc:sldChg>
      <pc:sldChg chg="modSp add replId">
        <pc:chgData name="Hryniewska Weronika (DOKT)" userId="S::01034540@pw.edu.pl::49800c23-0ddd-458f-a208-91e69bd0b3d4" providerId="AD" clId="Web-{D2585F41-6763-89AA-2FF5-DD1279FFC418}" dt="2021-04-28T13:31:17.984" v="858" actId="20577"/>
        <pc:sldMkLst>
          <pc:docMk/>
          <pc:sldMk cId="836457110" sldId="354"/>
        </pc:sldMkLst>
        <pc:spChg chg="mod">
          <ac:chgData name="Hryniewska Weronika (DOKT)" userId="S::01034540@pw.edu.pl::49800c23-0ddd-458f-a208-91e69bd0b3d4" providerId="AD" clId="Web-{D2585F41-6763-89AA-2FF5-DD1279FFC418}" dt="2021-04-28T13:31:17.984" v="858" actId="20577"/>
          <ac:spMkLst>
            <pc:docMk/>
            <pc:sldMk cId="836457110" sldId="354"/>
            <ac:spMk id="2" creationId="{A6CDB9E5-72B9-4DDF-A2AE-B27BF7FB64AC}"/>
          </ac:spMkLst>
        </pc:spChg>
      </pc:sldChg>
      <pc:sldChg chg="modSp add replId">
        <pc:chgData name="Hryniewska Weronika (DOKT)" userId="S::01034540@pw.edu.pl::49800c23-0ddd-458f-a208-91e69bd0b3d4" providerId="AD" clId="Web-{D2585F41-6763-89AA-2FF5-DD1279FFC418}" dt="2021-04-28T13:30:57.577" v="852" actId="20577"/>
        <pc:sldMkLst>
          <pc:docMk/>
          <pc:sldMk cId="1434338024" sldId="355"/>
        </pc:sldMkLst>
        <pc:spChg chg="mod">
          <ac:chgData name="Hryniewska Weronika (DOKT)" userId="S::01034540@pw.edu.pl::49800c23-0ddd-458f-a208-91e69bd0b3d4" providerId="AD" clId="Web-{D2585F41-6763-89AA-2FF5-DD1279FFC418}" dt="2021-04-28T13:30:57.577" v="852" actId="20577"/>
          <ac:spMkLst>
            <pc:docMk/>
            <pc:sldMk cId="1434338024" sldId="355"/>
            <ac:spMk id="2" creationId="{A6CDB9E5-72B9-4DDF-A2AE-B27BF7FB64AC}"/>
          </ac:spMkLst>
        </pc:spChg>
      </pc:sldChg>
      <pc:sldChg chg="modSp add replId">
        <pc:chgData name="Hryniewska Weronika (DOKT)" userId="S::01034540@pw.edu.pl::49800c23-0ddd-458f-a208-91e69bd0b3d4" providerId="AD" clId="Web-{D2585F41-6763-89AA-2FF5-DD1279FFC418}" dt="2021-04-28T13:31:03.343" v="854" actId="20577"/>
        <pc:sldMkLst>
          <pc:docMk/>
          <pc:sldMk cId="3511694659" sldId="356"/>
        </pc:sldMkLst>
        <pc:spChg chg="mod">
          <ac:chgData name="Hryniewska Weronika (DOKT)" userId="S::01034540@pw.edu.pl::49800c23-0ddd-458f-a208-91e69bd0b3d4" providerId="AD" clId="Web-{D2585F41-6763-89AA-2FF5-DD1279FFC418}" dt="2021-04-28T13:31:03.343" v="854" actId="20577"/>
          <ac:spMkLst>
            <pc:docMk/>
            <pc:sldMk cId="3511694659" sldId="356"/>
            <ac:spMk id="2" creationId="{A6CDB9E5-72B9-4DDF-A2AE-B27BF7FB64AC}"/>
          </ac:spMkLst>
        </pc:spChg>
      </pc:sldChg>
      <pc:sldChg chg="modSp add replId">
        <pc:chgData name="Hryniewska Weronika (DOKT)" userId="S::01034540@pw.edu.pl::49800c23-0ddd-458f-a208-91e69bd0b3d4" providerId="AD" clId="Web-{D2585F41-6763-89AA-2FF5-DD1279FFC418}" dt="2021-04-28T13:31:07.953" v="855" actId="20577"/>
        <pc:sldMkLst>
          <pc:docMk/>
          <pc:sldMk cId="3880369612" sldId="357"/>
        </pc:sldMkLst>
        <pc:spChg chg="mod">
          <ac:chgData name="Hryniewska Weronika (DOKT)" userId="S::01034540@pw.edu.pl::49800c23-0ddd-458f-a208-91e69bd0b3d4" providerId="AD" clId="Web-{D2585F41-6763-89AA-2FF5-DD1279FFC418}" dt="2021-04-28T13:31:07.953" v="855" actId="20577"/>
          <ac:spMkLst>
            <pc:docMk/>
            <pc:sldMk cId="3880369612" sldId="357"/>
            <ac:spMk id="2" creationId="{A6CDB9E5-72B9-4DDF-A2AE-B27BF7FB64AC}"/>
          </ac:spMkLst>
        </pc:spChg>
      </pc:sldChg>
      <pc:sldChg chg="modSp add replId">
        <pc:chgData name="Hryniewska Weronika (DOKT)" userId="S::01034540@pw.edu.pl::49800c23-0ddd-458f-a208-91e69bd0b3d4" providerId="AD" clId="Web-{D2585F41-6763-89AA-2FF5-DD1279FFC418}" dt="2021-04-28T13:31:23.344" v="859" actId="20577"/>
        <pc:sldMkLst>
          <pc:docMk/>
          <pc:sldMk cId="1721162115" sldId="358"/>
        </pc:sldMkLst>
        <pc:spChg chg="mod">
          <ac:chgData name="Hryniewska Weronika (DOKT)" userId="S::01034540@pw.edu.pl::49800c23-0ddd-458f-a208-91e69bd0b3d4" providerId="AD" clId="Web-{D2585F41-6763-89AA-2FF5-DD1279FFC418}" dt="2021-04-28T13:31:23.344" v="859" actId="20577"/>
          <ac:spMkLst>
            <pc:docMk/>
            <pc:sldMk cId="1721162115" sldId="358"/>
            <ac:spMk id="2" creationId="{A6CDB9E5-72B9-4DDF-A2AE-B27BF7FB64AC}"/>
          </ac:spMkLst>
        </pc:spChg>
      </pc:sldChg>
      <pc:sldChg chg="modSp add replId">
        <pc:chgData name="Hryniewska Weronika (DOKT)" userId="S::01034540@pw.edu.pl::49800c23-0ddd-458f-a208-91e69bd0b3d4" providerId="AD" clId="Web-{D2585F41-6763-89AA-2FF5-DD1279FFC418}" dt="2021-04-28T13:31:29.078" v="860" actId="20577"/>
        <pc:sldMkLst>
          <pc:docMk/>
          <pc:sldMk cId="747838889" sldId="359"/>
        </pc:sldMkLst>
        <pc:spChg chg="mod">
          <ac:chgData name="Hryniewska Weronika (DOKT)" userId="S::01034540@pw.edu.pl::49800c23-0ddd-458f-a208-91e69bd0b3d4" providerId="AD" clId="Web-{D2585F41-6763-89AA-2FF5-DD1279FFC418}" dt="2021-04-28T13:31:29.078" v="860" actId="20577"/>
          <ac:spMkLst>
            <pc:docMk/>
            <pc:sldMk cId="747838889" sldId="359"/>
            <ac:spMk id="2" creationId="{A6CDB9E5-72B9-4DDF-A2AE-B27BF7FB64AC}"/>
          </ac:spMkLst>
        </pc:spChg>
      </pc:sldChg>
      <pc:sldChg chg="addSp delSp modSp new">
        <pc:chgData name="Hryniewska Weronika (DOKT)" userId="S::01034540@pw.edu.pl::49800c23-0ddd-458f-a208-91e69bd0b3d4" providerId="AD" clId="Web-{D2585F41-6763-89AA-2FF5-DD1279FFC418}" dt="2021-04-28T13:45:44.282" v="900"/>
        <pc:sldMkLst>
          <pc:docMk/>
          <pc:sldMk cId="2401637691" sldId="360"/>
        </pc:sldMkLst>
        <pc:spChg chg="mod">
          <ac:chgData name="Hryniewska Weronika (DOKT)" userId="S::01034540@pw.edu.pl::49800c23-0ddd-458f-a208-91e69bd0b3d4" providerId="AD" clId="Web-{D2585F41-6763-89AA-2FF5-DD1279FFC418}" dt="2021-04-28T13:45:31.578" v="899" actId="20577"/>
          <ac:spMkLst>
            <pc:docMk/>
            <pc:sldMk cId="2401637691" sldId="360"/>
            <ac:spMk id="2" creationId="{BF40654E-F53B-43A2-98A6-45A9E04B0A49}"/>
          </ac:spMkLst>
        </pc:spChg>
        <pc:spChg chg="del">
          <ac:chgData name="Hryniewska Weronika (DOKT)" userId="S::01034540@pw.edu.pl::49800c23-0ddd-458f-a208-91e69bd0b3d4" providerId="AD" clId="Web-{D2585F41-6763-89AA-2FF5-DD1279FFC418}" dt="2021-04-28T13:45:44.282" v="900"/>
          <ac:spMkLst>
            <pc:docMk/>
            <pc:sldMk cId="2401637691" sldId="360"/>
            <ac:spMk id="3" creationId="{98633D88-A630-477A-9808-A2C51403B8DA}"/>
          </ac:spMkLst>
        </pc:spChg>
        <pc:picChg chg="add mod ord">
          <ac:chgData name="Hryniewska Weronika (DOKT)" userId="S::01034540@pw.edu.pl::49800c23-0ddd-458f-a208-91e69bd0b3d4" providerId="AD" clId="Web-{D2585F41-6763-89AA-2FF5-DD1279FFC418}" dt="2021-04-28T13:45:44.282" v="900"/>
          <ac:picMkLst>
            <pc:docMk/>
            <pc:sldMk cId="2401637691" sldId="360"/>
            <ac:picMk id="4" creationId="{C0A48557-8771-4AA2-9F73-A8F18CBA1053}"/>
          </ac:picMkLst>
        </pc:picChg>
      </pc:sldChg>
    </pc:docChg>
  </pc:docChgLst>
  <pc:docChgLst>
    <pc:chgData name="Hryniewska Weronika (DOKT)" userId="S::01034540@pw.edu.pl::49800c23-0ddd-458f-a208-91e69bd0b3d4" providerId="AD" clId="Web-{0EA56A7D-C0EA-847F-1859-08BB84802C84}"/>
    <pc:docChg chg="addSld modSld">
      <pc:chgData name="Hryniewska Weronika (DOKT)" userId="S::01034540@pw.edu.pl::49800c23-0ddd-458f-a208-91e69bd0b3d4" providerId="AD" clId="Web-{0EA56A7D-C0EA-847F-1859-08BB84802C84}" dt="2021-04-29T10:29:34.156" v="54" actId="14100"/>
      <pc:docMkLst>
        <pc:docMk/>
      </pc:docMkLst>
      <pc:sldChg chg="modSp">
        <pc:chgData name="Hryniewska Weronika (DOKT)" userId="S::01034540@pw.edu.pl::49800c23-0ddd-458f-a208-91e69bd0b3d4" providerId="AD" clId="Web-{0EA56A7D-C0EA-847F-1859-08BB84802C84}" dt="2021-04-29T10:21:56.833" v="2" actId="20577"/>
        <pc:sldMkLst>
          <pc:docMk/>
          <pc:sldMk cId="610827010" sldId="329"/>
        </pc:sldMkLst>
        <pc:spChg chg="mod">
          <ac:chgData name="Hryniewska Weronika (DOKT)" userId="S::01034540@pw.edu.pl::49800c23-0ddd-458f-a208-91e69bd0b3d4" providerId="AD" clId="Web-{0EA56A7D-C0EA-847F-1859-08BB84802C84}" dt="2021-04-29T10:21:56.833" v="2" actId="20577"/>
          <ac:spMkLst>
            <pc:docMk/>
            <pc:sldMk cId="610827010" sldId="329"/>
            <ac:spMk id="3" creationId="{56817CEA-76AA-4B7B-9952-F85A847E6073}"/>
          </ac:spMkLst>
        </pc:spChg>
      </pc:sldChg>
      <pc:sldChg chg="addSp delSp modSp new">
        <pc:chgData name="Hryniewska Weronika (DOKT)" userId="S::01034540@pw.edu.pl::49800c23-0ddd-458f-a208-91e69bd0b3d4" providerId="AD" clId="Web-{0EA56A7D-C0EA-847F-1859-08BB84802C84}" dt="2021-04-29T10:29:34.156" v="54" actId="14100"/>
        <pc:sldMkLst>
          <pc:docMk/>
          <pc:sldMk cId="1869515170" sldId="361"/>
        </pc:sldMkLst>
        <pc:spChg chg="del">
          <ac:chgData name="Hryniewska Weronika (DOKT)" userId="S::01034540@pw.edu.pl::49800c23-0ddd-458f-a208-91e69bd0b3d4" providerId="AD" clId="Web-{0EA56A7D-C0EA-847F-1859-08BB84802C84}" dt="2021-04-29T10:25:40.307" v="7"/>
          <ac:spMkLst>
            <pc:docMk/>
            <pc:sldMk cId="1869515170" sldId="361"/>
            <ac:spMk id="2" creationId="{A8EDF70C-3DAC-40F5-A0B5-7F03D0ACBE1F}"/>
          </ac:spMkLst>
        </pc:spChg>
        <pc:spChg chg="mod">
          <ac:chgData name="Hryniewska Weronika (DOKT)" userId="S::01034540@pw.edu.pl::49800c23-0ddd-458f-a208-91e69bd0b3d4" providerId="AD" clId="Web-{0EA56A7D-C0EA-847F-1859-08BB84802C84}" dt="2021-04-29T10:29:30.687" v="53" actId="14100"/>
          <ac:spMkLst>
            <pc:docMk/>
            <pc:sldMk cId="1869515170" sldId="361"/>
            <ac:spMk id="3" creationId="{DEFFEF5A-DCA1-425E-8514-2728E48489DB}"/>
          </ac:spMkLst>
        </pc:spChg>
        <pc:spChg chg="add mod">
          <ac:chgData name="Hryniewska Weronika (DOKT)" userId="S::01034540@pw.edu.pl::49800c23-0ddd-458f-a208-91e69bd0b3d4" providerId="AD" clId="Web-{0EA56A7D-C0EA-847F-1859-08BB84802C84}" dt="2021-04-29T10:29:34.156" v="54" actId="14100"/>
          <ac:spMkLst>
            <pc:docMk/>
            <pc:sldMk cId="1869515170" sldId="361"/>
            <ac:spMk id="5" creationId="{3F52CBF8-A2B8-4E4C-B815-DC9185944C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2146-9EAB-4D62-BF7D-20AEBB9FED7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EFD9-2B68-44C3-8653-750A1FA90D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AEFD9-2B68-44C3-8653-750A1FA90D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61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744-706B-430F-A23C-36804B95F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4593A-A102-4801-BF37-DDD7E7E4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C7DC-DCD7-409A-93FE-0A5F636A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1AD-27F5-4FB6-A66A-0A65F59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8C09-A303-47F3-8D51-A3AAE037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1C30-F3AF-4C46-905F-8A537AE3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DF1B1-D5E6-40FB-B9A4-6C37DB04B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9CE2-DFF6-4DFA-B054-C396A730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BAD7-CB82-49FE-A472-8A428789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3FE8-E365-47A5-85B9-4C8D28A0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AF177-DE67-479F-A2A5-3F52794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86EF3-20DD-4352-8B44-9103B589D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0F9F-0EF4-4988-BE84-4BB1C2EF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C42D-1511-46C9-8A57-7B95F9A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8D6-CF90-41BD-9F0E-CC7FF14C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87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1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3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9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64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159E-42CC-431D-A213-97A7FB02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CFC2-8EE7-4EB1-BCB5-1668B59C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E1D5-8059-457C-AD49-9CBD047B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5CCC-FD37-488D-B0A7-A6057E44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B1C-823D-422C-A37E-73232310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39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03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0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704-3E93-4525-9732-AB1205F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E4E9-7594-4081-8354-94D4D4E0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4173-E07E-42F6-A152-EE35133F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837C-808B-4F00-8969-9AC7D5F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BD56-F402-47FF-B06B-92C842BB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87A-AE52-4E88-95DF-48D87229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EBCC-76B0-4A5E-8B77-45C035871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4EBF9-A95C-4CC0-8148-4CE31F42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9FA-9FE0-4586-BA22-645BB72E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20CC8-B761-4657-B363-8AFC9F65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553E-DD1D-4F52-B515-A4CEA6C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32DF-0F33-4DA7-AAF1-7320FAE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4F61-E8C7-41D6-AEB1-8D3BCE96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03E3A-BBD6-4D47-ABBD-C2C03D247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C93BD-D94A-4BDE-8206-3123AE739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8F9BD-D9D8-4341-A219-CB9411733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828A5-279D-45E1-818E-1AAE52F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0E9F-BADA-46DB-8C36-D59C5F60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2CAF5-8544-40A3-BD30-5B48AA80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8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055-11EC-4D5F-A643-F7C943EB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6BE27-A575-4127-89CD-6EA80A7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ED19D-AFB9-4A2D-9F2E-5A1D5A25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1B3CD-730C-4554-A1F6-F96B4046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3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D063-31A7-47D4-BC0F-68510EC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1EA9E-13EC-4680-84C3-E9FAA117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68BC-0505-47B5-892F-28CF8805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2B14-D8B6-4B05-A70D-07AEE64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569-F5BA-4B3C-9582-DD84312F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20F5-0761-46EF-AFC8-39BD85C0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EB59-0FE1-44F4-BB4F-3165054F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9385-CD6A-49A4-AD30-004DA5A4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F1B2-E900-4788-93F1-E8A5CA39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6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3FBA-4262-4AD4-B667-6A17998B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D89B-3542-4AD9-9937-32093F803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66D94-D51B-450A-8AA9-04E881E1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5A4CA-EC21-4610-932F-129AF68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1435-2019-44FE-A365-E2FED56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0021-CB01-4CE1-814A-9E8D300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3F8AC-A1DB-4D01-9F88-27A2B878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240-473E-40F4-BD6C-6DCE22FF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B8371-126B-43DC-94A4-BF8C80820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4750-2914-4838-815C-A9FD60898943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949C-0F16-4182-85F4-1BEABFCD5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0C18-B900-4573-B897-F22BA188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D868-3C1D-4EEC-A1F8-AE9FDCCC9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2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2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nsorboard/get_start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Monitorowanie trenowania modeli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99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DC2F9-2C64-4AD3-91BB-8A0405D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A05A21-3A56-4E12-B2CC-7A8D6FDA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pl-PL" dirty="0" err="1">
                <a:ea typeface="+mn-lt"/>
                <a:cs typeface="+mn-lt"/>
              </a:rPr>
              <a:t>class</a:t>
            </a:r>
            <a:r>
              <a:rPr lang="pl-PL" dirty="0">
                <a:ea typeface="+mn-lt"/>
                <a:cs typeface="+mn-lt"/>
              </a:rPr>
              <a:t> </a:t>
            </a:r>
            <a:r>
              <a:rPr lang="pl-PL" dirty="0" err="1">
                <a:ea typeface="+mn-lt"/>
                <a:cs typeface="+mn-lt"/>
              </a:rPr>
              <a:t>FashionNet</a:t>
            </a:r>
            <a:r>
              <a:rPr lang="pl-PL" dirty="0">
                <a:ea typeface="+mn-lt"/>
                <a:cs typeface="+mn-lt"/>
              </a:rPr>
              <a:t>:</a:t>
            </a:r>
            <a:endParaRPr lang="pl-PL" dirty="0"/>
          </a:p>
          <a:p>
            <a:pPr lvl="1">
              <a:buNone/>
            </a:pPr>
            <a:r>
              <a:rPr lang="pl-PL" dirty="0">
                <a:ea typeface="+mn-lt"/>
                <a:cs typeface="+mn-lt"/>
              </a:rPr>
              <a:t>@staticmethod</a:t>
            </a:r>
            <a:endParaRPr lang="pl-PL" dirty="0">
              <a:cs typeface="Calibri"/>
            </a:endParaRPr>
          </a:p>
          <a:p>
            <a:pPr lvl="1">
              <a:buNone/>
            </a:pPr>
            <a:r>
              <a:rPr lang="pl-PL" dirty="0">
                <a:ea typeface="+mn-lt"/>
                <a:cs typeface="+mn-lt"/>
              </a:rPr>
              <a:t>def </a:t>
            </a:r>
            <a:r>
              <a:rPr lang="pl-PL" dirty="0" err="1">
                <a:ea typeface="+mn-lt"/>
                <a:cs typeface="+mn-lt"/>
              </a:rPr>
              <a:t>build_category_branch</a:t>
            </a:r>
            <a:r>
              <a:rPr lang="pl-PL" dirty="0">
                <a:ea typeface="+mn-lt"/>
                <a:cs typeface="+mn-lt"/>
              </a:rPr>
              <a:t>(</a:t>
            </a:r>
            <a:r>
              <a:rPr lang="pl-PL" dirty="0" err="1">
                <a:ea typeface="+mn-lt"/>
                <a:cs typeface="+mn-lt"/>
              </a:rPr>
              <a:t>inputs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numCategories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finalAct</a:t>
            </a:r>
            <a:r>
              <a:rPr lang="pl-PL" dirty="0">
                <a:ea typeface="+mn-lt"/>
                <a:cs typeface="+mn-lt"/>
              </a:rPr>
              <a:t>="</a:t>
            </a:r>
            <a:r>
              <a:rPr lang="pl-PL" dirty="0" err="1">
                <a:ea typeface="+mn-lt"/>
                <a:cs typeface="+mn-lt"/>
              </a:rPr>
              <a:t>softmax</a:t>
            </a:r>
            <a:r>
              <a:rPr lang="pl-PL" dirty="0">
                <a:ea typeface="+mn-lt"/>
                <a:cs typeface="+mn-lt"/>
              </a:rPr>
              <a:t>", </a:t>
            </a:r>
            <a:r>
              <a:rPr lang="pl-PL" dirty="0" err="1">
                <a:ea typeface="+mn-lt"/>
                <a:cs typeface="+mn-lt"/>
              </a:rPr>
              <a:t>chanDim</a:t>
            </a:r>
            <a:r>
              <a:rPr lang="pl-PL" dirty="0">
                <a:ea typeface="+mn-lt"/>
                <a:cs typeface="+mn-lt"/>
              </a:rPr>
              <a:t>=-1):</a:t>
            </a:r>
            <a:endParaRPr lang="pl-PL" dirty="0">
              <a:cs typeface="Calibri"/>
            </a:endParaRPr>
          </a:p>
          <a:p>
            <a:pPr lvl="2">
              <a:buNone/>
            </a:pPr>
            <a:r>
              <a:rPr lang="pl-PL" dirty="0">
                <a:ea typeface="+mn-lt"/>
                <a:cs typeface="+mn-lt"/>
              </a:rPr>
              <a:t>…</a:t>
            </a:r>
          </a:p>
          <a:p>
            <a:pPr lvl="2">
              <a:buNone/>
            </a:pPr>
            <a:r>
              <a:rPr lang="pl-PL" dirty="0">
                <a:ea typeface="+mn-lt"/>
                <a:cs typeface="+mn-lt"/>
              </a:rPr>
              <a:t>x = </a:t>
            </a:r>
            <a:r>
              <a:rPr lang="pl-PL" dirty="0" err="1">
                <a:ea typeface="+mn-lt"/>
                <a:cs typeface="+mn-lt"/>
              </a:rPr>
              <a:t>Dense</a:t>
            </a:r>
            <a:r>
              <a:rPr lang="pl-PL" dirty="0">
                <a:ea typeface="+mn-lt"/>
                <a:cs typeface="+mn-lt"/>
              </a:rPr>
              <a:t>(</a:t>
            </a:r>
            <a:r>
              <a:rPr lang="pl-PL" dirty="0" err="1">
                <a:ea typeface="+mn-lt"/>
                <a:cs typeface="+mn-lt"/>
              </a:rPr>
              <a:t>numCategories</a:t>
            </a:r>
            <a:r>
              <a:rPr lang="pl-PL" dirty="0">
                <a:ea typeface="+mn-lt"/>
                <a:cs typeface="+mn-lt"/>
              </a:rPr>
              <a:t>)(x)</a:t>
            </a:r>
            <a:endParaRPr lang="pl-PL" dirty="0">
              <a:cs typeface="Calibri"/>
            </a:endParaRPr>
          </a:p>
          <a:p>
            <a:pPr lvl="2">
              <a:buNone/>
            </a:pPr>
            <a:r>
              <a:rPr lang="pl-PL" dirty="0">
                <a:ea typeface="+mn-lt"/>
                <a:cs typeface="+mn-lt"/>
              </a:rPr>
              <a:t>x = </a:t>
            </a:r>
            <a:r>
              <a:rPr lang="pl-PL" dirty="0" err="1">
                <a:ea typeface="+mn-lt"/>
                <a:cs typeface="+mn-lt"/>
              </a:rPr>
              <a:t>Activation</a:t>
            </a:r>
            <a:r>
              <a:rPr lang="pl-PL" dirty="0">
                <a:ea typeface="+mn-lt"/>
                <a:cs typeface="+mn-lt"/>
              </a:rPr>
              <a:t>(</a:t>
            </a:r>
            <a:r>
              <a:rPr lang="pl-PL" dirty="0" err="1">
                <a:ea typeface="+mn-lt"/>
                <a:cs typeface="+mn-lt"/>
              </a:rPr>
              <a:t>finalAct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name</a:t>
            </a:r>
            <a:r>
              <a:rPr lang="pl-PL" dirty="0">
                <a:ea typeface="+mn-lt"/>
                <a:cs typeface="+mn-lt"/>
              </a:rPr>
              <a:t>=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pl-PL" dirty="0" err="1">
                <a:solidFill>
                  <a:schemeClr val="accent2"/>
                </a:solidFill>
                <a:ea typeface="+mn-lt"/>
                <a:cs typeface="+mn-lt"/>
              </a:rPr>
              <a:t>category_output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pl-PL" dirty="0">
                <a:ea typeface="+mn-lt"/>
                <a:cs typeface="+mn-lt"/>
              </a:rPr>
              <a:t>)(x)</a:t>
            </a:r>
            <a:endParaRPr lang="pl-PL" dirty="0">
              <a:cs typeface="Calibri"/>
            </a:endParaRPr>
          </a:p>
          <a:p>
            <a:pPr lvl="2">
              <a:buNone/>
            </a:pPr>
            <a:r>
              <a:rPr lang="pl-PL" dirty="0">
                <a:ea typeface="+mn-lt"/>
                <a:cs typeface="+mn-lt"/>
              </a:rPr>
              <a:t>return x</a:t>
            </a:r>
            <a:endParaRPr lang="pl-PL" dirty="0">
              <a:cs typeface="Calibri"/>
            </a:endParaRPr>
          </a:p>
          <a:p>
            <a:pPr>
              <a:buNone/>
            </a:pPr>
            <a:endParaRPr lang="pl-PL" dirty="0">
              <a:cs typeface="Calibri"/>
            </a:endParaRPr>
          </a:p>
          <a:p>
            <a:pPr>
              <a:buNone/>
            </a:pPr>
            <a:r>
              <a:rPr lang="pl-PL" dirty="0">
                <a:ea typeface="+mn-lt"/>
                <a:cs typeface="+mn-lt"/>
              </a:rPr>
              <a:t>losses = {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"category_output"</a:t>
            </a:r>
            <a:r>
              <a:rPr lang="pl-PL" dirty="0">
                <a:ea typeface="+mn-lt"/>
                <a:cs typeface="+mn-lt"/>
              </a:rPr>
              <a:t>: "categorical_crossentropy",  "color_output": "</a:t>
            </a:r>
            <a:r>
              <a:rPr lang="pl-PL" dirty="0" err="1">
                <a:ea typeface="+mn-lt"/>
                <a:cs typeface="+mn-lt"/>
              </a:rPr>
              <a:t>categorical_crossentropy</a:t>
            </a:r>
            <a:r>
              <a:rPr lang="pl-PL" dirty="0">
                <a:ea typeface="+mn-lt"/>
                <a:cs typeface="+mn-lt"/>
              </a:rPr>
              <a:t>"}</a:t>
            </a:r>
          </a:p>
          <a:p>
            <a:pPr marL="0" indent="0">
              <a:buNone/>
            </a:pPr>
            <a:r>
              <a:rPr lang="pl-PL" dirty="0" err="1">
                <a:ea typeface="+mn-lt"/>
                <a:cs typeface="+mn-lt"/>
              </a:rPr>
              <a:t>lossWeights</a:t>
            </a:r>
            <a:r>
              <a:rPr lang="pl-PL" dirty="0">
                <a:ea typeface="+mn-lt"/>
                <a:cs typeface="+mn-lt"/>
              </a:rPr>
              <a:t> = {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pl-PL" dirty="0" err="1">
                <a:solidFill>
                  <a:schemeClr val="accent2"/>
                </a:solidFill>
                <a:ea typeface="+mn-lt"/>
                <a:cs typeface="+mn-lt"/>
              </a:rPr>
              <a:t>category_output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"</a:t>
            </a:r>
            <a:r>
              <a:rPr lang="pl-PL" dirty="0">
                <a:ea typeface="+mn-lt"/>
                <a:cs typeface="+mn-lt"/>
              </a:rPr>
              <a:t>: 1.0, "</a:t>
            </a:r>
            <a:r>
              <a:rPr lang="pl-PL" dirty="0" err="1">
                <a:ea typeface="+mn-lt"/>
                <a:cs typeface="+mn-lt"/>
              </a:rPr>
              <a:t>color_output</a:t>
            </a:r>
            <a:r>
              <a:rPr lang="pl-PL" dirty="0">
                <a:ea typeface="+mn-lt"/>
                <a:cs typeface="+mn-lt"/>
              </a:rPr>
              <a:t>": 1.0}</a:t>
            </a:r>
          </a:p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 dirty="0" err="1">
                <a:ea typeface="+mn-lt"/>
                <a:cs typeface="+mn-lt"/>
              </a:rPr>
              <a:t>model.compile</a:t>
            </a:r>
            <a:r>
              <a:rPr lang="pl-PL" dirty="0">
                <a:ea typeface="+mn-lt"/>
                <a:cs typeface="+mn-lt"/>
              </a:rPr>
              <a:t>(</a:t>
            </a:r>
            <a:r>
              <a:rPr lang="pl-PL" dirty="0" err="1">
                <a:ea typeface="+mn-lt"/>
                <a:cs typeface="+mn-lt"/>
              </a:rPr>
              <a:t>optimizer</a:t>
            </a:r>
            <a:r>
              <a:rPr lang="pl-PL" dirty="0">
                <a:ea typeface="+mn-lt"/>
                <a:cs typeface="+mn-lt"/>
              </a:rPr>
              <a:t>=Adam(), </a:t>
            </a:r>
            <a:r>
              <a:rPr lang="pl-PL" dirty="0" err="1">
                <a:ea typeface="+mn-lt"/>
                <a:cs typeface="+mn-lt"/>
              </a:rPr>
              <a:t>loss</a:t>
            </a:r>
            <a:r>
              <a:rPr lang="pl-PL" dirty="0">
                <a:ea typeface="+mn-lt"/>
                <a:cs typeface="+mn-lt"/>
              </a:rPr>
              <a:t>=</a:t>
            </a:r>
            <a:r>
              <a:rPr lang="pl-PL" dirty="0" err="1">
                <a:ea typeface="+mn-lt"/>
                <a:cs typeface="+mn-lt"/>
              </a:rPr>
              <a:t>losses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dirty="0" err="1">
                <a:ea typeface="+mn-lt"/>
                <a:cs typeface="+mn-lt"/>
              </a:rPr>
              <a:t>loss_weights</a:t>
            </a:r>
            <a:r>
              <a:rPr lang="pl-PL" dirty="0">
                <a:ea typeface="+mn-lt"/>
                <a:cs typeface="+mn-lt"/>
              </a:rPr>
              <a:t>=</a:t>
            </a:r>
            <a:r>
              <a:rPr lang="pl-PL" dirty="0" err="1">
                <a:ea typeface="+mn-lt"/>
                <a:cs typeface="+mn-lt"/>
              </a:rPr>
              <a:t>lossWeights</a:t>
            </a:r>
            <a:r>
              <a:rPr lang="pl-PL" dirty="0">
                <a:ea typeface="+mn-lt"/>
                <a:cs typeface="+mn-lt"/>
              </a:rPr>
              <a:t>,</a:t>
            </a:r>
          </a:p>
          <a:p>
            <a:pPr>
              <a:buNone/>
            </a:pPr>
            <a:r>
              <a:rPr lang="pl-PL" dirty="0" err="1">
                <a:ea typeface="+mn-lt"/>
                <a:cs typeface="+mn-lt"/>
              </a:rPr>
              <a:t>metrics</a:t>
            </a:r>
            <a:r>
              <a:rPr lang="pl-PL" dirty="0">
                <a:ea typeface="+mn-lt"/>
                <a:cs typeface="+mn-lt"/>
              </a:rPr>
              <a:t>=["</a:t>
            </a:r>
            <a:r>
              <a:rPr lang="pl-PL" dirty="0" err="1">
                <a:ea typeface="+mn-lt"/>
                <a:cs typeface="+mn-lt"/>
              </a:rPr>
              <a:t>accuracy</a:t>
            </a:r>
            <a:r>
              <a:rPr lang="pl-PL" dirty="0">
                <a:ea typeface="+mn-lt"/>
                <a:cs typeface="+mn-lt"/>
              </a:rPr>
              <a:t>"])</a:t>
            </a:r>
          </a:p>
          <a:p>
            <a:pPr marL="0" indent="0">
              <a:buNone/>
            </a:pPr>
            <a:endParaRPr lang="pl-PL" dirty="0">
              <a:ea typeface="+mn-lt"/>
              <a:cs typeface="+mn-lt"/>
            </a:endParaRPr>
          </a:p>
        </p:txBody>
      </p:sp>
      <p:sp>
        <p:nvSpPr>
          <p:cNvPr id="4" name="pole tekstowe 5">
            <a:extLst>
              <a:ext uri="{FF2B5EF4-FFF2-40B4-BE49-F238E27FC236}">
                <a16:creationId xmlns:a16="http://schemas.microsoft.com/office/drawing/2014/main" id="{10E0829A-6CDF-4CB9-A692-FCE22E4E71B0}"/>
              </a:ext>
            </a:extLst>
          </p:cNvPr>
          <p:cNvSpPr txBox="1"/>
          <p:nvPr/>
        </p:nvSpPr>
        <p:spPr>
          <a:xfrm>
            <a:off x="0" y="6515100"/>
            <a:ext cx="7134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www.pyimagesearch.com/2018/06/04/keras-multiple-outputs-and-multiple-losses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4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970387-8CE3-42CE-BEE6-815C3EFB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Zespoły modeli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D10008-9F0F-48D7-AD28-DBEC30537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5873750"/>
            <a:ext cx="10515600" cy="5794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pl-PL">
                <a:ea typeface="+mn-lt"/>
                <a:cs typeface="+mn-lt"/>
              </a:rPr>
              <a:t>                     bagging-,                     boosting-,                 stacking-based </a:t>
            </a:r>
            <a:r>
              <a:rPr lang="pl-PL" dirty="0">
                <a:ea typeface="+mn-lt"/>
                <a:cs typeface="+mn-lt"/>
              </a:rPr>
              <a:t>methods</a:t>
            </a:r>
            <a:endParaRPr lang="pl-PL" dirty="0"/>
          </a:p>
          <a:p>
            <a:pPr marL="0" indent="0">
              <a:buNone/>
            </a:pPr>
            <a:endParaRPr lang="pl-PL" dirty="0">
              <a:cs typeface="Calibri"/>
            </a:endParaRP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D160FB7D-A1B9-4C16-9250-676DEF3D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423491"/>
            <a:ext cx="8810625" cy="434439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42CE597-88B3-4D24-95DF-F9F4D28FAA41}"/>
              </a:ext>
            </a:extLst>
          </p:cNvPr>
          <p:cNvSpPr txBox="1"/>
          <p:nvPr/>
        </p:nvSpPr>
        <p:spPr>
          <a:xfrm>
            <a:off x="0" y="6581775"/>
            <a:ext cx="121539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>
                <a:solidFill>
                  <a:srgbClr val="222222"/>
                </a:solidFill>
                <a:latin typeface="-apple-system"/>
              </a:rPr>
              <a:t>Cao, Y., Geddes, T.A., Yang, J.Y.H. </a:t>
            </a:r>
            <a:r>
              <a:rPr lang="en-US" sz="1300" i="1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1300">
                <a:solidFill>
                  <a:srgbClr val="222222"/>
                </a:solidFill>
                <a:latin typeface="-apple-system"/>
              </a:rPr>
              <a:t> Ensemble deep learning in bioinformatics. </a:t>
            </a:r>
            <a:r>
              <a:rPr lang="en-US" sz="1300" i="1">
                <a:solidFill>
                  <a:srgbClr val="222222"/>
                </a:solidFill>
                <a:latin typeface="-apple-system"/>
              </a:rPr>
              <a:t>Nat Mach Intell</a:t>
            </a:r>
            <a:r>
              <a:rPr lang="en-US" sz="130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1300" b="1">
                <a:solidFill>
                  <a:srgbClr val="222222"/>
                </a:solidFill>
                <a:latin typeface="-apple-system"/>
              </a:rPr>
              <a:t>2, </a:t>
            </a:r>
            <a:r>
              <a:rPr lang="en-US" sz="1300">
                <a:solidFill>
                  <a:srgbClr val="222222"/>
                </a:solidFill>
                <a:latin typeface="-apple-system"/>
              </a:rPr>
              <a:t>500–508 (2020). https://doi.org/10.1038/s42256-020-0217-y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746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9B748A-076C-4BD3-A264-57E2613B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Wywołania zwrotne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49CDE-6C28-4EBF-A2D7-FDF367D9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ea typeface="+mn-lt"/>
                <a:cs typeface="+mn-lt"/>
              </a:rPr>
              <a:t>my_callbacks = [
</a:t>
            </a:r>
            <a:r>
              <a:rPr lang="pl-PL">
                <a:ea typeface="+mn-lt"/>
                <a:cs typeface="+mn-lt"/>
              </a:rPr>
              <a:t>    tf.keras.callbacks.EarlyStopping(patience=2),</a:t>
            </a:r>
            <a:r>
              <a:rPr lang="pl-PL" dirty="0">
                <a:ea typeface="+mn-lt"/>
                <a:cs typeface="+mn-lt"/>
              </a:rPr>
              <a:t>
</a:t>
            </a:r>
            <a:r>
              <a:rPr lang="pl-PL">
                <a:ea typeface="+mn-lt"/>
                <a:cs typeface="+mn-lt"/>
              </a:rPr>
              <a:t>    tf.keras.callbacks.ModelCheckpoint(filepath='model.{epoch:02d}-{val_loss:.2f}.h5'),</a:t>
            </a:r>
            <a:r>
              <a:rPr lang="pl-PL" dirty="0">
                <a:ea typeface="+mn-lt"/>
                <a:cs typeface="+mn-lt"/>
              </a:rPr>
              <a:t>
</a:t>
            </a:r>
            <a:r>
              <a:rPr lang="pl-PL">
                <a:ea typeface="+mn-lt"/>
                <a:cs typeface="+mn-lt"/>
              </a:rPr>
              <a:t>    tf.keras.callbacks.TensorBoard(log_dir='./logs'),</a:t>
            </a:r>
            <a:r>
              <a:rPr lang="pl-PL" dirty="0">
                <a:ea typeface="+mn-lt"/>
                <a:cs typeface="+mn-lt"/>
              </a:rPr>
              <a:t>
</a:t>
            </a:r>
            <a:r>
              <a:rPr lang="pl-PL">
                <a:ea typeface="+mn-lt"/>
                <a:cs typeface="+mn-lt"/>
              </a:rPr>
              <a:t>]</a:t>
            </a:r>
            <a:r>
              <a:rPr lang="pl-PL" dirty="0">
                <a:ea typeface="+mn-lt"/>
                <a:cs typeface="+mn-lt"/>
              </a:rPr>
              <a:t>
</a:t>
            </a:r>
            <a:r>
              <a:rPr lang="pl-PL">
                <a:ea typeface="+mn-lt"/>
                <a:cs typeface="+mn-lt"/>
              </a:rPr>
              <a:t>model.fit(dataset, epochs=10, callbacks=my_callbacks)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016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0F49EF-4E17-4C56-87C5-1F7D9658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Co umożliwia TensorBoard?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9F1CC-201B-4DF1-9821-CB25B887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  <a:hlinkClick r:id="rId2"/>
              </a:rPr>
              <a:t>https://www.tensorflow.org/tensorboard/get_started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endParaRPr lang="pl-P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6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7149A-0278-4E5D-B17F-5286B7783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pl-PL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Wiele wejść, wiele wyjść i zespoły klasyfikatorów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C9762-0378-434D-A936-3F1418AF2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Weronika Hryniewska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711E14-DD80-4D06-8B58-35ECBE6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Dwa sposoby definiowania modelu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ABCE0E-F1DF-4EBB-A620-562111EC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1989138"/>
          </a:xfr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pl-PL">
                <a:ea typeface="+mn-lt"/>
                <a:cs typeface="+mn-lt"/>
              </a:rPr>
              <a:t>model = Sequential()</a:t>
            </a:r>
            <a:endParaRPr lang="pl-PL"/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model.add(Dense(8, input_shape=(10,), activation="relu"))</a:t>
            </a:r>
            <a:endParaRPr lang="pl-PL"/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model.add(Dense(4, activation="relu"))</a:t>
            </a:r>
            <a:endParaRPr lang="pl-PL"/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model.add(Dense(1, activation="linear")</a:t>
            </a:r>
            <a:endParaRPr lang="pl-PL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3C86150F-DD77-4C24-8C75-97A0EFD718B3}"/>
              </a:ext>
            </a:extLst>
          </p:cNvPr>
          <p:cNvSpPr txBox="1">
            <a:spLocks/>
          </p:cNvSpPr>
          <p:nvPr/>
        </p:nvSpPr>
        <p:spPr>
          <a:xfrm>
            <a:off x="838200" y="3911600"/>
            <a:ext cx="10515600" cy="2655888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l-PL">
                <a:ea typeface="+mn-lt"/>
                <a:cs typeface="+mn-lt"/>
              </a:rPr>
              <a:t>inputs = Input(shape=(10,))</a:t>
            </a:r>
            <a:endParaRPr lang="pl-PL"/>
          </a:p>
          <a:p>
            <a:pPr>
              <a:buFont typeface="Arial" panose="020B0604020202020204" pitchFamily="34" charset="0"/>
              <a:buNone/>
            </a:pPr>
            <a:r>
              <a:rPr lang="pl-PL">
                <a:ea typeface="+mn-lt"/>
                <a:cs typeface="+mn-lt"/>
              </a:rPr>
              <a:t>x = Dense(8, activation="relu")(inputs)</a:t>
            </a:r>
            <a:endParaRPr lang="pl-PL"/>
          </a:p>
          <a:p>
            <a:pPr>
              <a:buFont typeface="Arial" panose="020B0604020202020204" pitchFamily="34" charset="0"/>
              <a:buNone/>
            </a:pPr>
            <a:r>
              <a:rPr lang="pl-PL">
                <a:ea typeface="+mn-lt"/>
                <a:cs typeface="+mn-lt"/>
              </a:rPr>
              <a:t>x = Dense(4, activation="relu")(x)</a:t>
            </a:r>
            <a:endParaRPr lang="pl-PL"/>
          </a:p>
          <a:p>
            <a:pPr>
              <a:buFont typeface="Arial" panose="020B0604020202020204" pitchFamily="34" charset="0"/>
              <a:buNone/>
            </a:pPr>
            <a:r>
              <a:rPr lang="pl-PL">
                <a:ea typeface="+mn-lt"/>
                <a:cs typeface="+mn-lt"/>
              </a:rPr>
              <a:t>x = Dense(1, activation="linear")(x)</a:t>
            </a:r>
            <a:endParaRPr lang="pl-PL"/>
          </a:p>
          <a:p>
            <a:pPr marL="0" indent="0">
              <a:buFont typeface="Arial" panose="020B0604020202020204" pitchFamily="34" charset="0"/>
              <a:buNone/>
            </a:pPr>
            <a:r>
              <a:rPr lang="pl-PL">
                <a:ea typeface="+mn-lt"/>
                <a:cs typeface="+mn-lt"/>
              </a:rPr>
              <a:t>model = Model(inputs, x)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6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93693-477E-4C3B-BCEA-32FC5C86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cs typeface="Calibri Light"/>
              </a:rPr>
              <a:t>Dwa wejścia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42634A1-9AF9-4EDF-8436-66E5DE55D7A5}"/>
              </a:ext>
            </a:extLst>
          </p:cNvPr>
          <p:cNvSpPr txBox="1"/>
          <p:nvPr/>
        </p:nvSpPr>
        <p:spPr>
          <a:xfrm>
            <a:off x="0" y="6591300"/>
            <a:ext cx="53816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www.pyimagesearch.com/2019/02/04/keras-multiple-inputs-and-mixed-data</a:t>
            </a:r>
            <a:endParaRPr lang="en-US" sz="1200">
              <a:cs typeface="Calibri"/>
            </a:endParaRPr>
          </a:p>
        </p:txBody>
      </p:sp>
      <p:pic>
        <p:nvPicPr>
          <p:cNvPr id="8" name="Obraz 8">
            <a:extLst>
              <a:ext uri="{FF2B5EF4-FFF2-40B4-BE49-F238E27FC236}">
                <a16:creationId xmlns:a16="http://schemas.microsoft.com/office/drawing/2014/main" id="{C717F634-70EA-479C-A365-0E935B413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602" y="368300"/>
            <a:ext cx="3782646" cy="6122988"/>
          </a:xfrm>
        </p:spPr>
      </p:pic>
    </p:spTree>
    <p:extLst>
      <p:ext uri="{BB962C8B-B14F-4D97-AF65-F5344CB8AC3E}">
        <p14:creationId xmlns:p14="http://schemas.microsoft.com/office/powerpoint/2010/main" val="73987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4">
            <a:extLst>
              <a:ext uri="{FF2B5EF4-FFF2-40B4-BE49-F238E27FC236}">
                <a16:creationId xmlns:a16="http://schemas.microsoft.com/office/drawing/2014/main" id="{6937FE09-263B-478D-9512-86C4C7D1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49758"/>
            <a:ext cx="5857875" cy="582510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63CB4-4BD7-402E-90CC-5742632C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950"/>
            <a:ext cx="6210300" cy="645636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define two sets of inputs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inputA = Input(shape=(32,))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inputB = Input(shape=(128,))</a:t>
            </a:r>
          </a:p>
          <a:p>
            <a:pPr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the first branch operates on the first input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x = Dense(8, activation="relu")(inputA)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x = Dense(4, activation="relu")(x)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x = Model(inputs=inputA, outputs=x)</a:t>
            </a:r>
          </a:p>
          <a:p>
            <a:pPr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the second branch opreates on the second input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y = Dense(64, activation="relu")(inputB)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y = Dense(32, activation="relu")(y)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y = Dense(4, activation="relu")(y)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y = Model(inputs=inputB, outputs=y)</a:t>
            </a:r>
          </a:p>
          <a:p>
            <a:pPr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combine the output of the two branches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combined = concatenate([x.output, y.output])</a:t>
            </a:r>
          </a:p>
          <a:p>
            <a:pPr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apply a FC layer and then a regression prediction on the combined outputs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z = Dense(2, activation="relu")(combined)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z = Dense(1, activation="linear")(z)</a:t>
            </a:r>
          </a:p>
          <a:p>
            <a:pPr>
              <a:buNone/>
            </a:pPr>
            <a:endParaRPr lang="pl-PL" dirty="0">
              <a:ea typeface="+mn-lt"/>
              <a:cs typeface="+mn-lt"/>
            </a:endParaRPr>
          </a:p>
          <a:p>
            <a:pPr>
              <a:buNone/>
            </a:pPr>
            <a:r>
              <a:rPr lang="pl-PL">
                <a:solidFill>
                  <a:schemeClr val="accent2"/>
                </a:solidFill>
                <a:ea typeface="+mn-lt"/>
                <a:cs typeface="+mn-lt"/>
              </a:rPr>
              <a:t># our model will accept the inputs of the two branches and</a:t>
            </a:r>
            <a:r>
              <a:rPr lang="pl-PL" dirty="0">
                <a:solidFill>
                  <a:schemeClr val="accent2"/>
                </a:solidFill>
                <a:ea typeface="+mn-lt"/>
                <a:cs typeface="+mn-lt"/>
              </a:rPr>
              <a:t> then output a single value</a:t>
            </a:r>
          </a:p>
          <a:p>
            <a:pPr>
              <a:buNone/>
            </a:pPr>
            <a:r>
              <a:rPr lang="pl-PL">
                <a:ea typeface="+mn-lt"/>
                <a:cs typeface="+mn-lt"/>
              </a:rPr>
              <a:t>model = Model(inputs=[x.input, y.input], outputs=z)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325319D-AFC3-44D5-B485-80767525C71F}"/>
              </a:ext>
            </a:extLst>
          </p:cNvPr>
          <p:cNvSpPr txBox="1"/>
          <p:nvPr/>
        </p:nvSpPr>
        <p:spPr>
          <a:xfrm>
            <a:off x="7477125" y="6629400"/>
            <a:ext cx="47148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www.pyimagesearch.com/2019/02/04/keras-multiple-inputs-and-mixed-data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05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DAA98E-B3B1-4183-AA53-D6C0E130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>
                <a:ea typeface="+mj-lt"/>
                <a:cs typeface="+mj-lt"/>
              </a:rPr>
              <a:t>Dwa wyjścia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7306C6F-53E4-4F00-957C-0058A0182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0342"/>
            <a:ext cx="10515600" cy="3401903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10EC360-0FB2-440B-AE0E-67BF7FB8A192}"/>
              </a:ext>
            </a:extLst>
          </p:cNvPr>
          <p:cNvSpPr txBox="1"/>
          <p:nvPr/>
        </p:nvSpPr>
        <p:spPr>
          <a:xfrm>
            <a:off x="-38100" y="6276975"/>
            <a:ext cx="122301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-apple-system"/>
              </a:rPr>
              <a:t>Rączkowski, Ł., Możejko, M., Zambonelli, J. </a:t>
            </a:r>
            <a:r>
              <a:rPr lang="en-US" sz="1600" i="1">
                <a:solidFill>
                  <a:srgbClr val="222222"/>
                </a:solidFill>
                <a:latin typeface="-apple-system"/>
              </a:rPr>
              <a:t>et al.</a:t>
            </a:r>
            <a:r>
              <a:rPr lang="en-US" sz="1600">
                <a:solidFill>
                  <a:srgbClr val="222222"/>
                </a:solidFill>
                <a:latin typeface="-apple-system"/>
              </a:rPr>
              <a:t> ARA: accurate, reliable and active histopathological image classification framework with Bayesian deep learning. </a:t>
            </a:r>
            <a:r>
              <a:rPr lang="en-US" sz="1600" i="1">
                <a:solidFill>
                  <a:srgbClr val="222222"/>
                </a:solidFill>
                <a:latin typeface="-apple-system"/>
              </a:rPr>
              <a:t>Sci Rep</a:t>
            </a:r>
            <a:r>
              <a:rPr lang="en-US" sz="1600" dirty="0">
                <a:solidFill>
                  <a:srgbClr val="222222"/>
                </a:solidFill>
                <a:latin typeface="-apple-system"/>
              </a:rPr>
              <a:t> </a:t>
            </a:r>
            <a:r>
              <a:rPr lang="en-US" sz="1600" b="1">
                <a:solidFill>
                  <a:srgbClr val="222222"/>
                </a:solidFill>
                <a:latin typeface="-apple-system"/>
              </a:rPr>
              <a:t>9, </a:t>
            </a:r>
            <a:r>
              <a:rPr lang="en-US" sz="1600">
                <a:solidFill>
                  <a:srgbClr val="222222"/>
                </a:solidFill>
                <a:latin typeface="-apple-system"/>
              </a:rPr>
              <a:t>14347 (2019). https://doi.org/10.1038/s41598-019-50587-1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1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5">
            <a:extLst>
              <a:ext uri="{FF2B5EF4-FFF2-40B4-BE49-F238E27FC236}">
                <a16:creationId xmlns:a16="http://schemas.microsoft.com/office/drawing/2014/main" id="{3F40F539-29DE-4E6A-BBE6-78315C22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904875"/>
            <a:ext cx="8077200" cy="53816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DFA0B38A-1F9A-4FF7-8F76-51DC3F743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963" y="2320925"/>
            <a:ext cx="3164449" cy="2808288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083A902-5AA7-4126-B884-B8E0C7FC904C}"/>
              </a:ext>
            </a:extLst>
          </p:cNvPr>
          <p:cNvSpPr txBox="1"/>
          <p:nvPr/>
        </p:nvSpPr>
        <p:spPr>
          <a:xfrm>
            <a:off x="0" y="6515100"/>
            <a:ext cx="7134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www.pyimagesearch.com/2018/06/04/keras-multiple-outputs-and-multiple-losses</a:t>
            </a: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84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715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Office Theme</vt:lpstr>
      <vt:lpstr>Monitorowanie trenowania modeli</vt:lpstr>
      <vt:lpstr>Wywołania zwrotne</vt:lpstr>
      <vt:lpstr>Co umożliwia TensorBoard?</vt:lpstr>
      <vt:lpstr>Wiele wejść, wiele wyjść i zespoły klasyfikatorów</vt:lpstr>
      <vt:lpstr>Dwa sposoby definiowania modelu</vt:lpstr>
      <vt:lpstr>Dwa wejścia</vt:lpstr>
      <vt:lpstr>PowerPoint Presentation</vt:lpstr>
      <vt:lpstr>Dwa wyjścia</vt:lpstr>
      <vt:lpstr>PowerPoint Presentation</vt:lpstr>
      <vt:lpstr>PowerPoint Presentation</vt:lpstr>
      <vt:lpstr>Zespoły modeli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Walidacja</dc:title>
  <dc:creator>Weronika Hryniewska</dc:creator>
  <cp:lastModifiedBy>Weronika Hryniewska</cp:lastModifiedBy>
  <cp:revision>903</cp:revision>
  <dcterms:created xsi:type="dcterms:W3CDTF">2021-03-23T08:52:21Z</dcterms:created>
  <dcterms:modified xsi:type="dcterms:W3CDTF">2021-07-05T16:54:21Z</dcterms:modified>
</cp:coreProperties>
</file>