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0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49" r:id="rId18"/>
    <p:sldId id="1206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993470C-4786-4D38-90BE-AF14FB3A0120}">
          <p14:sldIdLst>
            <p14:sldId id="1224"/>
            <p14:sldId id="1225"/>
            <p14:sldId id="1239"/>
            <p14:sldId id="1228"/>
            <p14:sldId id="1226"/>
            <p14:sldId id="1227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xmlns="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1038" y="-180"/>
      </p:cViewPr>
      <p:guideLst>
        <p:guide orient="horz" pos="1979"/>
        <p:guide orient="horz" pos="1729"/>
        <p:guide orient="horz" pos="1298"/>
        <p:guide pos="688"/>
        <p:guide pos="7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A</a:t>
            </a:r>
            <a:r>
              <a:rPr lang="en-US" dirty="0" smtClean="0"/>
              <a:t>nton </a:t>
            </a:r>
            <a:r>
              <a:rPr lang="en-US" dirty="0" err="1" smtClean="0"/>
              <a:t>Hryshko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308" y="174929"/>
            <a:ext cx="12390783" cy="50638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57" y="1793041"/>
            <a:ext cx="10926432" cy="41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 fetch() method is modern and versatile, so we’ll start with it. It’s not supported by old browsers (can be </a:t>
            </a:r>
            <a:r>
              <a:rPr lang="en-US" dirty="0" err="1" smtClean="0"/>
              <a:t>polyfilled</a:t>
            </a:r>
            <a:r>
              <a:rPr lang="en-US" dirty="0" smtClean="0"/>
              <a:t>), but very well supported among the modern ones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basic syntax 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promise = fetch(</a:t>
            </a:r>
            <a:r>
              <a:rPr lang="en-US" dirty="0" err="1" smtClean="0"/>
              <a:t>url</a:t>
            </a:r>
            <a:r>
              <a:rPr lang="en-US" dirty="0" smtClean="0"/>
              <a:t>, [options</a:t>
            </a:r>
            <a:r>
              <a:rPr lang="en-US" dirty="0" smtClean="0"/>
              <a:t>])</a:t>
            </a:r>
          </a:p>
          <a:p>
            <a:r>
              <a:rPr lang="en-US" b="1" dirty="0" err="1" smtClean="0"/>
              <a:t>url</a:t>
            </a:r>
            <a:r>
              <a:rPr lang="en-US" dirty="0" smtClean="0"/>
              <a:t> – the URL to access.</a:t>
            </a:r>
          </a:p>
          <a:p>
            <a:r>
              <a:rPr lang="en-US" b="1" dirty="0" smtClean="0"/>
              <a:t>options</a:t>
            </a:r>
            <a:r>
              <a:rPr lang="en-US" dirty="0" smtClean="0"/>
              <a:t> – optional parameters: method, headers etc.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38" y="1964977"/>
            <a:ext cx="11045788" cy="35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AJAX?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AJAX = </a:t>
            </a:r>
            <a:r>
              <a:rPr lang="en-US" b="1" dirty="0" smtClean="0"/>
              <a:t>A</a:t>
            </a:r>
            <a:r>
              <a:rPr lang="en-US" dirty="0" smtClean="0"/>
              <a:t>synchronous </a:t>
            </a:r>
            <a:r>
              <a:rPr lang="en-US" b="1" dirty="0" smtClean="0"/>
              <a:t>J</a:t>
            </a:r>
            <a:r>
              <a:rPr lang="en-US" dirty="0" smtClean="0"/>
              <a:t>avaScript </a:t>
            </a:r>
            <a:r>
              <a:rPr lang="en-US" b="1" dirty="0" smtClean="0"/>
              <a:t>A</a:t>
            </a:r>
            <a:r>
              <a:rPr lang="en-US" dirty="0" smtClean="0"/>
              <a:t>nd </a:t>
            </a:r>
            <a:r>
              <a:rPr lang="en-US" b="1" dirty="0" smtClean="0"/>
              <a:t>X</a:t>
            </a:r>
            <a:r>
              <a:rPr lang="en-US" dirty="0" smtClean="0"/>
              <a:t>ML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AJAX is not a programming language.</a:t>
            </a:r>
          </a:p>
          <a:p>
            <a:r>
              <a:rPr lang="en-US" dirty="0" smtClean="0"/>
              <a:t>AJAX just uses a combination of:</a:t>
            </a:r>
          </a:p>
          <a:p>
            <a:r>
              <a:rPr lang="en-US" dirty="0" smtClean="0"/>
              <a:t>	A </a:t>
            </a:r>
            <a:r>
              <a:rPr lang="en-US" dirty="0" smtClean="0"/>
              <a:t>browser built-in </a:t>
            </a:r>
            <a:r>
              <a:rPr lang="en-US" dirty="0" err="1" smtClean="0"/>
              <a:t>XMLHttpRequest</a:t>
            </a:r>
            <a:r>
              <a:rPr lang="en-US" dirty="0" smtClean="0"/>
              <a:t> object (to request data from a web server)</a:t>
            </a:r>
          </a:p>
          <a:p>
            <a:r>
              <a:rPr lang="en-US" dirty="0" smtClean="0"/>
              <a:t>	JavaScript </a:t>
            </a:r>
            <a:r>
              <a:rPr lang="en-US" dirty="0" smtClean="0"/>
              <a:t>and HTML DOM (to display or use the data)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AJAX allows web pages to be updated asynchronously by exchanging data with a web server behind the scenes. This means that it is possible to update parts of a web page, without reloading the whole page.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1026" name="Picture 2" descr="AJA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675" y="1779587"/>
            <a:ext cx="8340725" cy="4749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 An event occurs in a web page (the page is loaded, a button is clicked)</a:t>
            </a:r>
          </a:p>
          <a:p>
            <a:r>
              <a:rPr lang="en-US" dirty="0" smtClean="0"/>
              <a:t>2. An </a:t>
            </a:r>
            <a:r>
              <a:rPr lang="en-US" dirty="0" err="1" smtClean="0"/>
              <a:t>XMLHttpRequest</a:t>
            </a:r>
            <a:r>
              <a:rPr lang="en-US" dirty="0" smtClean="0"/>
              <a:t> object is created by JavaScript</a:t>
            </a:r>
          </a:p>
          <a:p>
            <a:r>
              <a:rPr lang="en-US" dirty="0" smtClean="0"/>
              <a:t>3. The </a:t>
            </a:r>
            <a:r>
              <a:rPr lang="en-US" dirty="0" err="1" smtClean="0"/>
              <a:t>XMLHttpRequest</a:t>
            </a:r>
            <a:r>
              <a:rPr lang="en-US" dirty="0" smtClean="0"/>
              <a:t> object sends a request to a web server</a:t>
            </a:r>
          </a:p>
          <a:p>
            <a:r>
              <a:rPr lang="en-US" dirty="0" smtClean="0"/>
              <a:t>4. The server processes the request</a:t>
            </a:r>
          </a:p>
          <a:p>
            <a:r>
              <a:rPr lang="en-US" dirty="0" smtClean="0"/>
              <a:t>5. The server sends a response back to the web page</a:t>
            </a:r>
          </a:p>
          <a:p>
            <a:r>
              <a:rPr lang="en-US" dirty="0" smtClean="0"/>
              <a:t>6. The response is read by JavaScript</a:t>
            </a:r>
          </a:p>
          <a:p>
            <a:r>
              <a:rPr lang="en-US" dirty="0" smtClean="0"/>
              <a:t>7. Proper action (like page update) is performed by JavaScript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keystone of AJAX is 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All modern browsers support the </a:t>
            </a:r>
            <a:r>
              <a:rPr lang="en-US" dirty="0" err="1" smtClean="0"/>
              <a:t>XMLHttpRequest</a:t>
            </a:r>
            <a:r>
              <a:rPr lang="en-US" dirty="0" smtClean="0"/>
              <a:t> 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dirty="0" err="1" smtClean="0"/>
              <a:t>XMLHttpRequest</a:t>
            </a:r>
            <a:r>
              <a:rPr lang="en-US" dirty="0" smtClean="0"/>
              <a:t> object can be used to exchange data with a web server behind the scenes. This means that it is possible to update parts of a web page, without reloading the whole page.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modern browsers (Chrome, Firefox, IE7+, Edge, Safari, Opera) have a built-in </a:t>
            </a:r>
            <a:r>
              <a:rPr lang="en-US" dirty="0" err="1" smtClean="0"/>
              <a:t>XMLHttpRequest</a:t>
            </a:r>
            <a:r>
              <a:rPr lang="en-US" dirty="0" smtClean="0"/>
              <a:t> 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Syntax for creating an </a:t>
            </a:r>
            <a:r>
              <a:rPr lang="en-US" dirty="0" err="1" smtClean="0"/>
              <a:t>XMLHttpRequest</a:t>
            </a:r>
            <a:r>
              <a:rPr lang="en-US" dirty="0" smtClean="0"/>
              <a:t> object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xhttp</a:t>
            </a:r>
            <a:r>
              <a:rPr lang="en-US" dirty="0" smtClean="0"/>
              <a:t> 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Send a Request To a Server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953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 smtClean="0"/>
              <a:t>object </a:t>
            </a:r>
            <a:r>
              <a:rPr lang="en-US" dirty="0" smtClean="0"/>
              <a:t>is used to exchange data with a server</a:t>
            </a:r>
            <a:r>
              <a:rPr lang="en-US" dirty="0" smtClean="0"/>
              <a:t>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23622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Server Response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208" y="1619250"/>
            <a:ext cx="86487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199</Words>
  <Application>Microsoft Office PowerPoint</Application>
  <PresentationFormat>Произвольный</PresentationFormat>
  <Paragraphs>44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1_GRADIENT THEME</vt:lpstr>
      <vt:lpstr>2_GRADIENT THEME</vt:lpstr>
      <vt:lpstr>2_DARK THEME</vt:lpstr>
      <vt:lpstr>AJAX</vt:lpstr>
      <vt:lpstr>What is AJAX? </vt:lpstr>
      <vt:lpstr>Purpose </vt:lpstr>
      <vt:lpstr>How AJAX Works  </vt:lpstr>
      <vt:lpstr>Purpose </vt:lpstr>
      <vt:lpstr>The XMLHttpRequest Object  </vt:lpstr>
      <vt:lpstr>Create an XMLHttpRequest Object   </vt:lpstr>
      <vt:lpstr>AJAX - Send a Request To a Server    </vt:lpstr>
      <vt:lpstr>AJAX - Server Response    </vt:lpstr>
      <vt:lpstr>Example   </vt:lpstr>
      <vt:lpstr>Fetch   </vt:lpstr>
      <vt:lpstr>Fetch   </vt:lpstr>
      <vt:lpstr>Слайд 13</vt:lpstr>
    </vt:vector>
  </TitlesOfParts>
  <Company>Verint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Lnv</cp:lastModifiedBy>
  <cp:revision>5</cp:revision>
  <dcterms:created xsi:type="dcterms:W3CDTF">2018-11-02T13:55:27Z</dcterms:created>
  <dcterms:modified xsi:type="dcterms:W3CDTF">2020-10-05T11:18:37Z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