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8"/>
  </p:notesMasterIdLst>
  <p:sldIdLst>
    <p:sldId id="1224" r:id="rId7"/>
    <p:sldId id="1225" r:id="rId8"/>
    <p:sldId id="1240" r:id="rId9"/>
    <p:sldId id="1241" r:id="rId10"/>
    <p:sldId id="1242" r:id="rId11"/>
    <p:sldId id="1243" r:id="rId12"/>
    <p:sldId id="1244" r:id="rId13"/>
    <p:sldId id="1245" r:id="rId14"/>
    <p:sldId id="1246" r:id="rId15"/>
    <p:sldId id="1247" r:id="rId16"/>
    <p:sldId id="1206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5993470C-4786-4D38-90BE-AF14FB3A0120}">
          <p14:sldIdLst>
            <p14:sldId id="1224"/>
            <p14:sldId id="1225"/>
            <p14:sldId id="1239"/>
            <p14:sldId id="1228"/>
            <p14:sldId id="1226"/>
            <p14:sldId id="1227"/>
            <p14:sldId id="1229"/>
            <p14:sldId id="1230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0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xmlns="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76" y="-90"/>
      </p:cViewPr>
      <p:guideLst>
        <p:guide orient="horz" pos="1979"/>
        <p:guide orient="horz" pos="1729"/>
        <p:guide orient="horz" pos="1298"/>
        <p:guide pos="688"/>
        <p:guide pos="72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30/09/2020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xmlns="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xmlns="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xmlns="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99771"/>
            <a:ext cx="10820400" cy="4486728"/>
          </a:xfrm>
        </p:spPr>
        <p:txBody>
          <a:bodyPr/>
          <a:lstStyle/>
          <a:p>
            <a:r>
              <a:rPr lang="en-US" dirty="0" smtClean="0"/>
              <a:t>Unlike functions, and other JavaScript declarations, class declarations are not hoisted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That means that you must declare a class before you can use it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//You cannot use the class yet.</a:t>
            </a:r>
          </a:p>
          <a:p>
            <a:r>
              <a:rPr lang="en-US" sz="1400" dirty="0" smtClean="0"/>
              <a:t>//</a:t>
            </a:r>
            <a:r>
              <a:rPr lang="en-US" sz="1400" dirty="0" err="1" smtClean="0"/>
              <a:t>mycar</a:t>
            </a:r>
            <a:r>
              <a:rPr lang="en-US" sz="1400" dirty="0" smtClean="0"/>
              <a:t> = new Car("Ford")</a:t>
            </a:r>
          </a:p>
          <a:p>
            <a:r>
              <a:rPr lang="en-US" sz="1400" dirty="0" smtClean="0"/>
              <a:t>//This would raise an error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r>
              <a:rPr lang="en-US" sz="1400" dirty="0" smtClean="0"/>
              <a:t>class Car {</a:t>
            </a:r>
          </a:p>
          <a:p>
            <a:r>
              <a:rPr lang="en-US" sz="1400" dirty="0" smtClean="0"/>
              <a:t>  constructor(brand)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this.carname</a:t>
            </a:r>
            <a:r>
              <a:rPr lang="en-US" sz="1400" dirty="0" smtClean="0"/>
              <a:t> = brand;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  <a:endParaRPr lang="en-US" sz="1400" dirty="0" smtClean="0"/>
          </a:p>
          <a:p>
            <a:r>
              <a:rPr lang="en-US" sz="1400" dirty="0" smtClean="0"/>
              <a:t>//Now you can use the class:</a:t>
            </a:r>
          </a:p>
          <a:p>
            <a:r>
              <a:rPr lang="en-US" sz="1400" dirty="0" err="1" smtClean="0"/>
              <a:t>mycar</a:t>
            </a:r>
            <a:r>
              <a:rPr lang="en-US" sz="1400" dirty="0" smtClean="0"/>
              <a:t> = new Car("Ford")methods.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7357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2015 Classes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ES6, also known as ECMAScript2015, introduced classes.</a:t>
            </a:r>
          </a:p>
          <a:p>
            <a:endParaRPr lang="en-US" dirty="0" smtClean="0"/>
          </a:p>
          <a:p>
            <a:r>
              <a:rPr lang="en-US" dirty="0" smtClean="0"/>
              <a:t>A class is a type of function, but instead of using the keyword function to initiate it, </a:t>
            </a:r>
          </a:p>
          <a:p>
            <a:r>
              <a:rPr lang="en-US" dirty="0" smtClean="0"/>
              <a:t>we use the keyword class, and the properties are assigned inside a constructor() method.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4229100"/>
          </a:xfrm>
        </p:spPr>
        <p:txBody>
          <a:bodyPr/>
          <a:lstStyle/>
          <a:p>
            <a:r>
              <a:rPr lang="en-US" dirty="0" smtClean="0"/>
              <a:t>Use the keyword class to create a class, and always add the constructor() method.</a:t>
            </a:r>
          </a:p>
          <a:p>
            <a:endParaRPr lang="en-US" dirty="0" smtClean="0"/>
          </a:p>
          <a:p>
            <a:r>
              <a:rPr lang="en-US" dirty="0" smtClean="0"/>
              <a:t>The constructor method is called each time the class object is initialized.</a:t>
            </a:r>
          </a:p>
          <a:p>
            <a:endParaRPr lang="en-US" dirty="0" smtClean="0"/>
          </a:p>
          <a:p>
            <a:r>
              <a:rPr lang="en-US" dirty="0" smtClean="0"/>
              <a:t>class Car {</a:t>
            </a:r>
          </a:p>
          <a:p>
            <a:r>
              <a:rPr lang="en-US" dirty="0" smtClean="0"/>
              <a:t>  constructor(brand)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this.carname</a:t>
            </a:r>
            <a:r>
              <a:rPr lang="en-US" dirty="0" smtClean="0"/>
              <a:t> = brand;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4229100"/>
          </a:xfrm>
        </p:spPr>
        <p:txBody>
          <a:bodyPr/>
          <a:lstStyle/>
          <a:p>
            <a:r>
              <a:rPr lang="en-US" dirty="0" smtClean="0"/>
              <a:t>Now you can create objects using the Car </a:t>
            </a:r>
            <a:r>
              <a:rPr lang="en-US" dirty="0" smtClean="0"/>
              <a:t>class: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an object called "</a:t>
            </a:r>
            <a:r>
              <a:rPr lang="en-US" dirty="0" err="1" smtClean="0"/>
              <a:t>mycar</a:t>
            </a:r>
            <a:r>
              <a:rPr lang="en-US" dirty="0" smtClean="0"/>
              <a:t>" based on the Car class:</a:t>
            </a:r>
          </a:p>
          <a:p>
            <a:endParaRPr lang="en-US" dirty="0" smtClean="0"/>
          </a:p>
          <a:p>
            <a:r>
              <a:rPr lang="en-US" dirty="0" smtClean="0"/>
              <a:t>class Car {</a:t>
            </a:r>
          </a:p>
          <a:p>
            <a:r>
              <a:rPr lang="en-US" dirty="0" smtClean="0"/>
              <a:t>  constructor(brand)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this.carname</a:t>
            </a:r>
            <a:r>
              <a:rPr lang="en-US" dirty="0" smtClean="0"/>
              <a:t> = brand;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mycar</a:t>
            </a:r>
            <a:r>
              <a:rPr lang="en-US" dirty="0" smtClean="0"/>
              <a:t> = new Car("Ford");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676400"/>
            <a:ext cx="10820400" cy="4610100"/>
          </a:xfrm>
        </p:spPr>
        <p:txBody>
          <a:bodyPr/>
          <a:lstStyle/>
          <a:p>
            <a:r>
              <a:rPr lang="en-US" dirty="0" smtClean="0"/>
              <a:t>The constructor method is special, it is where you initialize properties, it is called automatically</a:t>
            </a:r>
          </a:p>
          <a:p>
            <a:r>
              <a:rPr lang="en-US" dirty="0" smtClean="0"/>
              <a:t> when a class is initiated, and it has to have the exact name "constructor", in fact, if you do not </a:t>
            </a:r>
          </a:p>
          <a:p>
            <a:r>
              <a:rPr lang="en-US" dirty="0" smtClean="0"/>
              <a:t>have a </a:t>
            </a:r>
            <a:r>
              <a:rPr lang="en-US" dirty="0" smtClean="0"/>
              <a:t>constructor </a:t>
            </a:r>
            <a:r>
              <a:rPr lang="en-US" dirty="0" smtClean="0"/>
              <a:t>method, JavaScript will add an invisible and empty constructor method</a:t>
            </a:r>
            <a:r>
              <a:rPr lang="en-US" dirty="0" smtClean="0"/>
              <a:t>.</a:t>
            </a:r>
          </a:p>
          <a:p>
            <a:r>
              <a:rPr lang="en-US" sz="1400" dirty="0" smtClean="0"/>
              <a:t>class Car {</a:t>
            </a:r>
          </a:p>
          <a:p>
            <a:r>
              <a:rPr lang="en-US" sz="1400" dirty="0" smtClean="0"/>
              <a:t>  constructor(brand)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this.carname</a:t>
            </a:r>
            <a:r>
              <a:rPr lang="en-US" sz="1400" dirty="0" smtClean="0"/>
              <a:t> = brand;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present() {</a:t>
            </a:r>
          </a:p>
          <a:p>
            <a:r>
              <a:rPr lang="en-US" sz="1400" dirty="0" smtClean="0"/>
              <a:t>    return "I have a " + </a:t>
            </a:r>
            <a:r>
              <a:rPr lang="en-US" sz="1400" dirty="0" err="1" smtClean="0"/>
              <a:t>this.carname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  <a:endParaRPr lang="en-US" sz="1400" dirty="0" smtClean="0"/>
          </a:p>
          <a:p>
            <a:r>
              <a:rPr lang="en-US" sz="1400" dirty="0" err="1" smtClean="0"/>
              <a:t>mycar</a:t>
            </a:r>
            <a:r>
              <a:rPr lang="en-US" sz="1400" dirty="0" smtClean="0"/>
              <a:t> = new Car("Ford");</a:t>
            </a:r>
          </a:p>
          <a:p>
            <a:r>
              <a:rPr lang="en-US" sz="1400" dirty="0" err="1" smtClean="0"/>
              <a:t>document.getElementById</a:t>
            </a:r>
            <a:r>
              <a:rPr lang="en-US" sz="1400" dirty="0" smtClean="0"/>
              <a:t>("demo").</a:t>
            </a:r>
            <a:r>
              <a:rPr lang="en-US" sz="1400" dirty="0" err="1" smtClean="0"/>
              <a:t>innerHTML</a:t>
            </a:r>
            <a:r>
              <a:rPr lang="en-US" sz="1400" dirty="0" smtClean="0"/>
              <a:t> = </a:t>
            </a:r>
            <a:r>
              <a:rPr lang="en-US" sz="1400" dirty="0" err="1" smtClean="0"/>
              <a:t>mycar.present</a:t>
            </a:r>
            <a:r>
              <a:rPr lang="en-US" sz="1400" dirty="0" smtClean="0"/>
              <a:t>();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676400"/>
            <a:ext cx="10820400" cy="4610100"/>
          </a:xfrm>
        </p:spPr>
        <p:txBody>
          <a:bodyPr/>
          <a:lstStyle/>
          <a:p>
            <a:r>
              <a:rPr lang="en-US" dirty="0" smtClean="0"/>
              <a:t>Static methods are defined on the class itself, and not on the prototype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That means you cannot call a static method on the object (</a:t>
            </a:r>
            <a:r>
              <a:rPr lang="en-US" dirty="0" err="1" smtClean="0"/>
              <a:t>mycar</a:t>
            </a:r>
            <a:r>
              <a:rPr lang="en-US" dirty="0" smtClean="0"/>
              <a:t>), but on the class (Car):</a:t>
            </a:r>
          </a:p>
          <a:p>
            <a:r>
              <a:rPr lang="en-US" sz="1400" dirty="0" smtClean="0"/>
              <a:t>class Car {</a:t>
            </a:r>
          </a:p>
          <a:p>
            <a:r>
              <a:rPr lang="en-US" sz="1400" dirty="0" smtClean="0"/>
              <a:t>  constructor(brand)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this.carname</a:t>
            </a:r>
            <a:r>
              <a:rPr lang="en-US" sz="1400" dirty="0" smtClean="0"/>
              <a:t> = brand;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static hello() {</a:t>
            </a:r>
          </a:p>
          <a:p>
            <a:r>
              <a:rPr lang="en-US" sz="1400" dirty="0" smtClean="0"/>
              <a:t>    return "Hello!!";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  <a:endParaRPr lang="en-US" sz="1400" dirty="0" smtClean="0"/>
          </a:p>
          <a:p>
            <a:r>
              <a:rPr lang="en-US" sz="1400" dirty="0" err="1" smtClean="0"/>
              <a:t>mycar</a:t>
            </a:r>
            <a:r>
              <a:rPr lang="en-US" sz="1400" dirty="0" smtClean="0"/>
              <a:t> = new Car("Ford</a:t>
            </a:r>
            <a:r>
              <a:rPr lang="en-US" sz="1400" dirty="0" smtClean="0"/>
              <a:t>");</a:t>
            </a:r>
            <a:endParaRPr lang="en-US" sz="1400" dirty="0" smtClean="0"/>
          </a:p>
          <a:p>
            <a:r>
              <a:rPr lang="en-US" sz="1400" dirty="0" smtClean="0"/>
              <a:t>//Call 'hello()' on the class Car:</a:t>
            </a:r>
          </a:p>
          <a:p>
            <a:r>
              <a:rPr lang="en-US" sz="1400" dirty="0" err="1" smtClean="0"/>
              <a:t>document.getElementById</a:t>
            </a:r>
            <a:r>
              <a:rPr lang="en-US" sz="1400" dirty="0" smtClean="0"/>
              <a:t>("demo").</a:t>
            </a:r>
            <a:r>
              <a:rPr lang="en-US" sz="1400" dirty="0" err="1" smtClean="0"/>
              <a:t>innerHTML</a:t>
            </a:r>
            <a:r>
              <a:rPr lang="en-US" sz="1400" dirty="0" smtClean="0"/>
              <a:t> = </a:t>
            </a:r>
            <a:r>
              <a:rPr lang="en-US" sz="1400" dirty="0" err="1" smtClean="0"/>
              <a:t>Car.hello</a:t>
            </a:r>
            <a:r>
              <a:rPr lang="en-US" sz="1400" dirty="0" smtClean="0"/>
              <a:t>();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676400"/>
            <a:ext cx="10820400" cy="4610100"/>
          </a:xfrm>
        </p:spPr>
        <p:txBody>
          <a:bodyPr/>
          <a:lstStyle/>
          <a:p>
            <a:r>
              <a:rPr lang="en-US" sz="1400" dirty="0" smtClean="0"/>
              <a:t>To create a class inheritance, use the extends keyword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r>
              <a:rPr lang="en-US" sz="1400" dirty="0" smtClean="0"/>
              <a:t>A class created with a class inheritance inherits all the methods from another class:</a:t>
            </a:r>
          </a:p>
          <a:p>
            <a:r>
              <a:rPr lang="en-US" sz="1400" dirty="0" smtClean="0"/>
              <a:t>class Car {</a:t>
            </a:r>
          </a:p>
          <a:p>
            <a:r>
              <a:rPr lang="en-US" sz="1400" dirty="0" smtClean="0"/>
              <a:t>  constructor(brand)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this.carname</a:t>
            </a:r>
            <a:r>
              <a:rPr lang="en-US" sz="1400" dirty="0" smtClean="0"/>
              <a:t> = brand;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present() {</a:t>
            </a:r>
          </a:p>
          <a:p>
            <a:r>
              <a:rPr lang="en-US" sz="1400" dirty="0" smtClean="0"/>
              <a:t>    return 'I have a ' + </a:t>
            </a:r>
            <a:r>
              <a:rPr lang="en-US" sz="1400" dirty="0" err="1" smtClean="0"/>
              <a:t>this.carname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  <a:endParaRPr lang="en-US" sz="1400" dirty="0" smtClean="0"/>
          </a:p>
          <a:p>
            <a:r>
              <a:rPr lang="en-US" sz="1400" dirty="0" smtClean="0"/>
              <a:t>class Model extends Car {</a:t>
            </a:r>
          </a:p>
          <a:p>
            <a:r>
              <a:rPr lang="en-US" sz="1400" dirty="0" smtClean="0"/>
              <a:t>  constructor(brand, mod) {</a:t>
            </a:r>
          </a:p>
          <a:p>
            <a:r>
              <a:rPr lang="en-US" sz="1400" dirty="0" smtClean="0"/>
              <a:t>    super(brand);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this.model</a:t>
            </a:r>
            <a:r>
              <a:rPr lang="en-US" sz="1400" dirty="0" smtClean="0"/>
              <a:t> = mod;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show() {</a:t>
            </a:r>
          </a:p>
          <a:p>
            <a:r>
              <a:rPr lang="en-US" sz="1400" dirty="0" smtClean="0"/>
              <a:t>    return </a:t>
            </a:r>
            <a:r>
              <a:rPr lang="en-US" sz="1400" dirty="0" err="1" smtClean="0"/>
              <a:t>this.present</a:t>
            </a:r>
            <a:r>
              <a:rPr lang="en-US" sz="1400" dirty="0" smtClean="0"/>
              <a:t>() + ', it is a ' + </a:t>
            </a:r>
            <a:r>
              <a:rPr lang="en-US" sz="1400" dirty="0" err="1" smtClean="0"/>
              <a:t>this.model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mycar</a:t>
            </a:r>
            <a:r>
              <a:rPr lang="en-US" sz="1400" dirty="0" smtClean="0"/>
              <a:t> = new Model("Ford", "Mustang");</a:t>
            </a:r>
          </a:p>
          <a:p>
            <a:r>
              <a:rPr lang="en-US" sz="1400" dirty="0" err="1" smtClean="0"/>
              <a:t>document.getElementById</a:t>
            </a:r>
            <a:r>
              <a:rPr lang="en-US" sz="1400" dirty="0" smtClean="0"/>
              <a:t>("demo").</a:t>
            </a:r>
            <a:r>
              <a:rPr lang="en-US" sz="1400" dirty="0" err="1" smtClean="0"/>
              <a:t>innerHTML</a:t>
            </a:r>
            <a:r>
              <a:rPr lang="en-US" sz="1400" dirty="0" smtClean="0"/>
              <a:t> = </a:t>
            </a:r>
            <a:r>
              <a:rPr lang="en-US" sz="1400" dirty="0" err="1" smtClean="0"/>
              <a:t>mycar.show</a:t>
            </a:r>
            <a:r>
              <a:rPr lang="en-US" sz="1400" dirty="0" smtClean="0"/>
              <a:t>();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99771"/>
            <a:ext cx="10820400" cy="4486728"/>
          </a:xfrm>
        </p:spPr>
        <p:txBody>
          <a:bodyPr/>
          <a:lstStyle/>
          <a:p>
            <a:r>
              <a:rPr lang="en-US" sz="1400" dirty="0" smtClean="0"/>
              <a:t>class </a:t>
            </a:r>
            <a:r>
              <a:rPr lang="en-US" sz="1400" dirty="0" smtClean="0"/>
              <a:t>Model extends Car {</a:t>
            </a:r>
          </a:p>
          <a:p>
            <a:r>
              <a:rPr lang="en-US" sz="1400" dirty="0" smtClean="0"/>
              <a:t>  constructor(brand, mod) {</a:t>
            </a:r>
          </a:p>
          <a:p>
            <a:r>
              <a:rPr lang="en-US" sz="1400" dirty="0" smtClean="0"/>
              <a:t>    super(brand);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this.model</a:t>
            </a:r>
            <a:r>
              <a:rPr lang="en-US" sz="1400" dirty="0" smtClean="0"/>
              <a:t> = mod;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show() {</a:t>
            </a:r>
          </a:p>
          <a:p>
            <a:r>
              <a:rPr lang="en-US" sz="1400" dirty="0" smtClean="0"/>
              <a:t>    return </a:t>
            </a:r>
            <a:r>
              <a:rPr lang="en-US" sz="1400" dirty="0" err="1" smtClean="0"/>
              <a:t>this.present</a:t>
            </a:r>
            <a:r>
              <a:rPr lang="en-US" sz="1400" dirty="0" smtClean="0"/>
              <a:t>() + ', it is a ' + </a:t>
            </a:r>
            <a:r>
              <a:rPr lang="en-US" sz="1400" dirty="0" err="1" smtClean="0"/>
              <a:t>this.model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mycar</a:t>
            </a:r>
            <a:r>
              <a:rPr lang="en-US" sz="1400" dirty="0" smtClean="0"/>
              <a:t> = new Model("Ford", "Mustang");</a:t>
            </a:r>
          </a:p>
          <a:p>
            <a:r>
              <a:rPr lang="en-US" sz="1400" dirty="0" err="1" smtClean="0"/>
              <a:t>document.getElementById</a:t>
            </a:r>
            <a:r>
              <a:rPr lang="en-US" sz="1400" dirty="0" smtClean="0"/>
              <a:t>("demo").</a:t>
            </a:r>
            <a:r>
              <a:rPr lang="en-US" sz="1400" dirty="0" err="1" smtClean="0"/>
              <a:t>innerHTML</a:t>
            </a:r>
            <a:r>
              <a:rPr lang="en-US" sz="1400" dirty="0" smtClean="0"/>
              <a:t> = </a:t>
            </a:r>
            <a:r>
              <a:rPr lang="en-US" sz="1400" dirty="0" err="1" smtClean="0"/>
              <a:t>mycar.show</a:t>
            </a:r>
            <a:r>
              <a:rPr lang="en-US" sz="1400" dirty="0" smtClean="0"/>
              <a:t>();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99771"/>
            <a:ext cx="10820400" cy="4486728"/>
          </a:xfrm>
        </p:spPr>
        <p:txBody>
          <a:bodyPr/>
          <a:lstStyle/>
          <a:p>
            <a:r>
              <a:rPr lang="en-US" dirty="0" smtClean="0"/>
              <a:t>The super() method refers to the parent class.</a:t>
            </a:r>
          </a:p>
          <a:p>
            <a:endParaRPr lang="en-US" dirty="0" smtClean="0"/>
          </a:p>
          <a:p>
            <a:r>
              <a:rPr lang="en-US" dirty="0" smtClean="0"/>
              <a:t>By calling the super() method in the constructor method, we call the parent's </a:t>
            </a:r>
          </a:p>
          <a:p>
            <a:r>
              <a:rPr lang="en-US" dirty="0" smtClean="0"/>
              <a:t>constructor method and gets access to the parent's properties and methods.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636</Words>
  <Application>Microsoft Office PowerPoint</Application>
  <PresentationFormat>Произвольный</PresentationFormat>
  <Paragraphs>109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1_GRADIENT THEME</vt:lpstr>
      <vt:lpstr>2_GRADIENT THEME</vt:lpstr>
      <vt:lpstr>2_DARK THEME</vt:lpstr>
      <vt:lpstr>Classes</vt:lpstr>
      <vt:lpstr>EcmaScript 2015 Classes</vt:lpstr>
      <vt:lpstr>Class Definition</vt:lpstr>
      <vt:lpstr>Class Definition</vt:lpstr>
      <vt:lpstr>Methods</vt:lpstr>
      <vt:lpstr>Static Methods</vt:lpstr>
      <vt:lpstr>Inheritance</vt:lpstr>
      <vt:lpstr>Inheritance</vt:lpstr>
      <vt:lpstr>Super</vt:lpstr>
      <vt:lpstr>Hoisting</vt:lpstr>
      <vt:lpstr>Слайд 11</vt:lpstr>
    </vt:vector>
  </TitlesOfParts>
  <Company>Verint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Lnv</cp:lastModifiedBy>
  <cp:revision>2</cp:revision>
  <dcterms:created xsi:type="dcterms:W3CDTF">2018-11-02T13:55:27Z</dcterms:created>
  <dcterms:modified xsi:type="dcterms:W3CDTF">2020-09-30T13:17:49Z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