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15"/>
  </p:notesMasterIdLst>
  <p:sldIdLst>
    <p:sldId id="1224" r:id="rId7"/>
    <p:sldId id="1225" r:id="rId8"/>
    <p:sldId id="1240" r:id="rId9"/>
    <p:sldId id="1241" r:id="rId10"/>
    <p:sldId id="1242" r:id="rId11"/>
    <p:sldId id="1243" r:id="rId12"/>
    <p:sldId id="1244" r:id="rId13"/>
    <p:sldId id="1206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5993470C-4786-4D38-90BE-AF14FB3A0120}">
          <p14:sldIdLst>
            <p14:sldId id="1224"/>
            <p14:sldId id="1225"/>
            <p14:sldId id="1239"/>
            <p14:sldId id="1228"/>
            <p14:sldId id="1226"/>
            <p14:sldId id="1227"/>
            <p14:sldId id="1229"/>
            <p14:sldId id="1230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0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xmlns="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A7EBB-A71E-E244-9638-CA7B1C0FB579}" v="4" dt="2020-02-11T15:37:01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396"/>
      </p:cViewPr>
      <p:guideLst>
        <p:guide orient="horz" pos="1979"/>
        <p:guide orient="horz" pos="1729"/>
        <p:guide orient="horz" pos="1298"/>
        <p:guide pos="688"/>
        <p:guide pos="72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as Lopushanskyi" userId="7b479547-1ac6-4c3e-bfc7-6a03fe16e469" providerId="ADAL" clId="{A68BF3D1-7A73-6B4B-B776-FB4227A94BC4}"/>
    <pc:docChg chg="addSld modSld sldOrd modMainMaster">
      <pc:chgData name="Taras Lopushanskyi" userId="7b479547-1ac6-4c3e-bfc7-6a03fe16e469" providerId="ADAL" clId="{A68BF3D1-7A73-6B4B-B776-FB4227A94BC4}" dt="2019-10-31T13:17:38.316" v="6"/>
      <pc:docMkLst>
        <pc:docMk/>
      </pc:docMkLst>
      <pc:sldChg chg="ord">
        <pc:chgData name="Taras Lopushanskyi" userId="7b479547-1ac6-4c3e-bfc7-6a03fe16e469" providerId="ADAL" clId="{A68BF3D1-7A73-6B4B-B776-FB4227A94BC4}" dt="2019-10-31T13:16:23.350" v="4"/>
        <pc:sldMkLst>
          <pc:docMk/>
          <pc:sldMk cId="1735758878" sldId="1206"/>
        </pc:sldMkLst>
      </pc:sldChg>
      <pc:sldChg chg="addSp delSp modSp add">
        <pc:chgData name="Taras Lopushanskyi" userId="7b479547-1ac6-4c3e-bfc7-6a03fe16e469" providerId="ADAL" clId="{A68BF3D1-7A73-6B4B-B776-FB4227A94BC4}" dt="2019-10-31T13:16:12.015" v="1"/>
        <pc:sldMkLst>
          <pc:docMk/>
          <pc:sldMk cId="1639771642" sldId="1225"/>
        </pc:sldMkLst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2" creationId="{8076658C-F2A3-8D4A-86D8-FEBF3263A091}"/>
          </ac:spMkLst>
        </pc:spChg>
        <pc:spChg chg="del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3" creationId="{56A54168-4AEC-104E-9045-AB55EC5D9176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4" creationId="{C6AC858A-ED29-5C41-BD32-8ECE7DBAE66B}"/>
          </ac:spMkLst>
        </pc:spChg>
        <pc:spChg chg="add mod">
          <ac:chgData name="Taras Lopushanskyi" userId="7b479547-1ac6-4c3e-bfc7-6a03fe16e469" providerId="ADAL" clId="{A68BF3D1-7A73-6B4B-B776-FB4227A94BC4}" dt="2019-10-31T13:16:12.015" v="1"/>
          <ac:spMkLst>
            <pc:docMk/>
            <pc:sldMk cId="1639771642" sldId="1225"/>
            <ac:spMk id="5" creationId="{19780850-A300-724E-8E7E-7AB9F732A244}"/>
          </ac:spMkLst>
        </pc:spChg>
      </pc:sldChg>
      <pc:sldChg chg="addSp delSp modSp add">
        <pc:chgData name="Taras Lopushanskyi" userId="7b479547-1ac6-4c3e-bfc7-6a03fe16e469" providerId="ADAL" clId="{A68BF3D1-7A73-6B4B-B776-FB4227A94BC4}" dt="2019-10-31T13:17:38.316" v="6"/>
        <pc:sldMkLst>
          <pc:docMk/>
          <pc:sldMk cId="671565239" sldId="1226"/>
        </pc:sldMkLst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2" creationId="{73C71268-C3B4-B347-BA8C-4F1ECD4E1265}"/>
          </ac:spMkLst>
        </pc:spChg>
        <pc:spChg chg="del">
          <ac:chgData name="Taras Lopushanskyi" userId="7b479547-1ac6-4c3e-bfc7-6a03fe16e469" providerId="ADAL" clId="{A68BF3D1-7A73-6B4B-B776-FB4227A94BC4}" dt="2019-10-31T13:16:19.054" v="3"/>
          <ac:spMkLst>
            <pc:docMk/>
            <pc:sldMk cId="671565239" sldId="1226"/>
            <ac:spMk id="3" creationId="{B2456797-FD03-3A46-87F7-7B63AF16E6B2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4" creationId="{71432E24-899F-EA4A-ABC5-5AB32C618634}"/>
          </ac:spMkLst>
        </pc:spChg>
        <pc:spChg chg="add del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5" creationId="{751E9ABB-000C-C54F-A157-7FFE41A08932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6" creationId="{AC9F75E4-15BC-FC4F-9F29-F0D3A14A0B0C}"/>
          </ac:spMkLst>
        </pc:spChg>
        <pc:spChg chg="add mod">
          <ac:chgData name="Taras Lopushanskyi" userId="7b479547-1ac6-4c3e-bfc7-6a03fe16e469" providerId="ADAL" clId="{A68BF3D1-7A73-6B4B-B776-FB4227A94BC4}" dt="2019-10-31T13:17:38.316" v="6"/>
          <ac:spMkLst>
            <pc:docMk/>
            <pc:sldMk cId="671565239" sldId="1226"/>
            <ac:spMk id="7" creationId="{1A16E419-1C84-E041-B29C-349214FCE0D2}"/>
          </ac:spMkLst>
        </pc:spChg>
      </pc:sldChg>
      <pc:sldMasterChg chg="modSldLayout">
        <pc:chgData name="Taras Lopushanskyi" userId="7b479547-1ac6-4c3e-bfc7-6a03fe16e469" providerId="ADAL" clId="{A68BF3D1-7A73-6B4B-B776-FB4227A94BC4}" dt="2019-10-31T13:17:22.654" v="5" actId="207"/>
        <pc:sldMasterMkLst>
          <pc:docMk/>
          <pc:sldMasterMk cId="3674229508" sldId="2147484777"/>
        </pc:sldMasterMkLst>
        <pc:sldLayoutChg chg="modSp">
          <pc:chgData name="Taras Lopushanskyi" userId="7b479547-1ac6-4c3e-bfc7-6a03fe16e469" providerId="ADAL" clId="{A68BF3D1-7A73-6B4B-B776-FB4227A94BC4}" dt="2019-10-31T13:17:22.654" v="5" actId="207"/>
          <pc:sldLayoutMkLst>
            <pc:docMk/>
            <pc:sldMasterMk cId="3674229508" sldId="2147484777"/>
            <pc:sldLayoutMk cId="103784457" sldId="2147484780"/>
          </pc:sldLayoutMkLst>
          <pc:spChg chg="mod">
            <ac:chgData name="Taras Lopushanskyi" userId="7b479547-1ac6-4c3e-bfc7-6a03fe16e469" providerId="ADAL" clId="{A68BF3D1-7A73-6B4B-B776-FB4227A94BC4}" dt="2019-10-31T13:17:22.654" v="5" actId="207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</pc:sldLayoutChg>
      </pc:sldMasterChg>
    </pc:docChg>
  </pc:docChgLst>
  <pc:docChgLst>
    <pc:chgData name="Olha Kuklieva" userId="8058d566-3e94-4190-bb8d-b787b7329c88" providerId="ADAL" clId="{82B65C56-0DDA-4F6B-BC61-117E65D91B3A}"/>
    <pc:docChg chg="undo custSel addSld delSld modSld sldOrd modMainMaster modSection">
      <pc:chgData name="Olha Kuklieva" userId="8058d566-3e94-4190-bb8d-b787b7329c88" providerId="ADAL" clId="{82B65C56-0DDA-4F6B-BC61-117E65D91B3A}" dt="2019-10-31T13:25:54.541" v="67" actId="2696"/>
      <pc:docMkLst>
        <pc:docMk/>
      </pc:docMkLst>
      <pc:sldChg chg="modSp">
        <pc:chgData name="Olha Kuklieva" userId="8058d566-3e94-4190-bb8d-b787b7329c88" providerId="ADAL" clId="{82B65C56-0DDA-4F6B-BC61-117E65D91B3A}" dt="2019-10-31T13:19:23.257" v="10" actId="20577"/>
        <pc:sldMkLst>
          <pc:docMk/>
          <pc:sldMk cId="4001193277" sldId="1224"/>
        </pc:sldMkLst>
        <pc:spChg chg="mod">
          <ac:chgData name="Olha Kuklieva" userId="8058d566-3e94-4190-bb8d-b787b7329c88" providerId="ADAL" clId="{82B65C56-0DDA-4F6B-BC61-117E65D91B3A}" dt="2019-10-31T13:19:23.257" v="10" actId="20577"/>
          <ac:spMkLst>
            <pc:docMk/>
            <pc:sldMk cId="4001193277" sldId="1224"/>
            <ac:spMk id="4" creationId="{C6BFCD7C-0C79-467A-9369-0675D4B541D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0:31.922" v="33"/>
        <pc:sldMkLst>
          <pc:docMk/>
          <pc:sldMk cId="759534034" sldId="1225"/>
        </pc:sldMkLst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2" creationId="{595464EC-D1C5-456B-B9F8-1F6E06556084}"/>
          </ac:spMkLst>
        </pc:spChg>
        <pc:spChg chg="add del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3" creationId="{03225F8D-77CD-4007-8F3A-710F10C8E7DD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4" creationId="{BCA96069-B365-4100-9F96-5D807972B8B9}"/>
          </ac:spMkLst>
        </pc:spChg>
        <pc:spChg chg="add del mod">
          <ac:chgData name="Olha Kuklieva" userId="8058d566-3e94-4190-bb8d-b787b7329c88" providerId="ADAL" clId="{82B65C56-0DDA-4F6B-BC61-117E65D91B3A}" dt="2019-10-31T13:19:32.530" v="18"/>
          <ac:spMkLst>
            <pc:docMk/>
            <pc:sldMk cId="759534034" sldId="1225"/>
            <ac:spMk id="5" creationId="{C6A279E8-94D6-4886-8FF6-8A8EC28F6554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6" creationId="{C26BA086-93B2-44A2-8B1B-22E693D2ABB6}"/>
          </ac:spMkLst>
        </pc:spChg>
        <pc:spChg chg="add mod">
          <ac:chgData name="Olha Kuklieva" userId="8058d566-3e94-4190-bb8d-b787b7329c88" providerId="ADAL" clId="{82B65C56-0DDA-4F6B-BC61-117E65D91B3A}" dt="2019-10-31T13:20:31.922" v="33"/>
          <ac:spMkLst>
            <pc:docMk/>
            <pc:sldMk cId="759534034" sldId="1225"/>
            <ac:spMk id="7" creationId="{B3EDC24C-EE02-4845-99B9-F77A9B3BC1BB}"/>
          </ac:spMkLst>
        </pc:spChg>
      </pc:sldChg>
      <pc:sldChg chg="add del">
        <pc:chgData name="Olha Kuklieva" userId="8058d566-3e94-4190-bb8d-b787b7329c88" providerId="ADAL" clId="{82B65C56-0DDA-4F6B-BC61-117E65D91B3A}" dt="2019-10-31T13:19:19.956" v="6"/>
        <pc:sldMkLst>
          <pc:docMk/>
          <pc:sldMk cId="2522737897" sldId="1225"/>
        </pc:sldMkLst>
      </pc:sldChg>
      <pc:sldChg chg="addSp delSp modSp add">
        <pc:chgData name="Olha Kuklieva" userId="8058d566-3e94-4190-bb8d-b787b7329c88" providerId="ADAL" clId="{82B65C56-0DDA-4F6B-BC61-117E65D91B3A}" dt="2019-10-31T13:20:37.163" v="35"/>
        <pc:sldMkLst>
          <pc:docMk/>
          <pc:sldMk cId="2736104985" sldId="1226"/>
        </pc:sldMkLst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2" creationId="{5AF2CF7F-B1CA-40D9-B487-7FC1D9DEF6F7}"/>
          </ac:spMkLst>
        </pc:spChg>
        <pc:spChg chg="del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3" creationId="{61A4F8C9-BE4C-4212-A593-B334DC08425C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4" creationId="{99B3B0FC-3F87-4318-A857-A0F462CAFFEA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5" creationId="{3A9FB3B7-57FB-42BB-B446-0677226703DE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6" creationId="{86CCEA01-F57D-41CB-89BB-D59127C3A278}"/>
          </ac:spMkLst>
        </pc:spChg>
        <pc:spChg chg="add mod">
          <ac:chgData name="Olha Kuklieva" userId="8058d566-3e94-4190-bb8d-b787b7329c88" providerId="ADAL" clId="{82B65C56-0DDA-4F6B-BC61-117E65D91B3A}" dt="2019-10-31T13:20:37.163" v="35"/>
          <ac:spMkLst>
            <pc:docMk/>
            <pc:sldMk cId="2736104985" sldId="1226"/>
            <ac:spMk id="7" creationId="{899447FB-C7CD-42DA-AEBC-3440527073AC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2:27.303" v="63"/>
        <pc:sldMkLst>
          <pc:docMk/>
          <pc:sldMk cId="175485925" sldId="1227"/>
        </pc:sldMkLst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2" creationId="{327513D4-3B83-4300-B69B-4AC85EEDC8D9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3" creationId="{C55CDE06-A103-4615-A5CF-0D391BC50FC5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4" creationId="{0512DBA5-833F-4171-ABFB-4276D6BF0A4C}"/>
          </ac:spMkLst>
        </pc:spChg>
        <pc:spChg chg="del">
          <ac:chgData name="Olha Kuklieva" userId="8058d566-3e94-4190-bb8d-b787b7329c88" providerId="ADAL" clId="{82B65C56-0DDA-4F6B-BC61-117E65D91B3A}" dt="2019-10-31T13:20:47.224" v="37"/>
          <ac:spMkLst>
            <pc:docMk/>
            <pc:sldMk cId="175485925" sldId="1227"/>
            <ac:spMk id="5" creationId="{6D0FE103-98B7-4675-A27D-E67C87E88899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6" creationId="{FBDCDD2A-4E15-469D-BEA3-61049F5145CD}"/>
          </ac:spMkLst>
        </pc:spChg>
        <pc:spChg chg="add del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7" creationId="{83416B48-18DC-4F3C-9537-87FB8BA8E8A1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8" creationId="{1C879ED0-FB0F-496C-A28D-E63CA7ACFAF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9" creationId="{CA4E5058-9026-462C-B16F-44D90B73FCA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0" creationId="{0055DE7F-03EA-4D23-AD9C-CE1E65F90EFD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1" creationId="{E6D38E12-0B8B-4A45-AA22-FFF26BA4BDCF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2" creationId="{DDF14CDB-48E1-4C5B-B40C-D700FCD6F957}"/>
          </ac:spMkLst>
        </pc:spChg>
        <pc:spChg chg="add mod">
          <ac:chgData name="Olha Kuklieva" userId="8058d566-3e94-4190-bb8d-b787b7329c88" providerId="ADAL" clId="{82B65C56-0DDA-4F6B-BC61-117E65D91B3A}" dt="2019-10-31T13:22:27.303" v="63"/>
          <ac:spMkLst>
            <pc:docMk/>
            <pc:sldMk cId="175485925" sldId="1227"/>
            <ac:spMk id="13" creationId="{276D560C-9AA8-4A22-A278-EE90E939A6AC}"/>
          </ac:spMkLst>
        </pc:spChg>
      </pc:sldChg>
      <pc:sldChg chg="addSp delSp modSp add ord">
        <pc:chgData name="Olha Kuklieva" userId="8058d566-3e94-4190-bb8d-b787b7329c88" providerId="ADAL" clId="{82B65C56-0DDA-4F6B-BC61-117E65D91B3A}" dt="2019-10-31T13:20:58.460" v="40"/>
        <pc:sldMkLst>
          <pc:docMk/>
          <pc:sldMk cId="1943036412" sldId="1228"/>
        </pc:sldMkLst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2" creationId="{243A08A1-FE81-4669-8010-AB512AEBF8B5}"/>
          </ac:spMkLst>
        </pc:spChg>
        <pc:spChg chg="del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3" creationId="{93B389C7-D385-4774-9726-10C8CAF10EAE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4" creationId="{CA236E6E-CCA1-48F4-8FC1-2690E5DA5F74}"/>
          </ac:spMkLst>
        </pc:spChg>
        <pc:spChg chg="add mod">
          <ac:chgData name="Olha Kuklieva" userId="8058d566-3e94-4190-bb8d-b787b7329c88" providerId="ADAL" clId="{82B65C56-0DDA-4F6B-BC61-117E65D91B3A}" dt="2019-10-31T13:20:55.616" v="39"/>
          <ac:spMkLst>
            <pc:docMk/>
            <pc:sldMk cId="1943036412" sldId="1228"/>
            <ac:spMk id="5" creationId="{9C6E0AE2-DB35-40C9-B9A1-25494B29AEC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09.202" v="42"/>
        <pc:sldMkLst>
          <pc:docMk/>
          <pc:sldMk cId="796952511" sldId="1229"/>
        </pc:sldMkLst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2" creationId="{E6E13410-90BD-470E-AA47-C4C5C4C388EC}"/>
          </ac:spMkLst>
        </pc:spChg>
        <pc:spChg chg="del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3" creationId="{D6DB02A1-9EBB-4826-8D38-69FD1460AFF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4" creationId="{5831415F-B9DB-4820-AEA0-7D4B3738F685}"/>
          </ac:spMkLst>
        </pc:spChg>
        <pc:spChg chg="add mod">
          <ac:chgData name="Olha Kuklieva" userId="8058d566-3e94-4190-bb8d-b787b7329c88" providerId="ADAL" clId="{82B65C56-0DDA-4F6B-BC61-117E65D91B3A}" dt="2019-10-31T13:21:09.202" v="42"/>
          <ac:spMkLst>
            <pc:docMk/>
            <pc:sldMk cId="796952511" sldId="1229"/>
            <ac:spMk id="5" creationId="{548BC74F-B18A-4578-98FC-BCE7C88CA17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3.117" v="44"/>
        <pc:sldMkLst>
          <pc:docMk/>
          <pc:sldMk cId="1856492653" sldId="1230"/>
        </pc:sldMkLst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2" creationId="{0AC469AC-C6FF-4003-B95F-89980C5C3E02}"/>
          </ac:spMkLst>
        </pc:spChg>
        <pc:spChg chg="del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3" creationId="{534F63C9-4974-45FF-8754-4E152E5BF9FC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4" creationId="{AAFA0E05-D6A3-44DB-8E1F-AE9104489031}"/>
          </ac:spMkLst>
        </pc:spChg>
        <pc:spChg chg="add mod">
          <ac:chgData name="Olha Kuklieva" userId="8058d566-3e94-4190-bb8d-b787b7329c88" providerId="ADAL" clId="{82B65C56-0DDA-4F6B-BC61-117E65D91B3A}" dt="2019-10-31T13:21:13.117" v="44"/>
          <ac:spMkLst>
            <pc:docMk/>
            <pc:sldMk cId="1856492653" sldId="1230"/>
            <ac:spMk id="5" creationId="{817D4F48-03D6-4A34-979F-5C60DD1330B6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18.439" v="46"/>
        <pc:sldMkLst>
          <pc:docMk/>
          <pc:sldMk cId="3440774989" sldId="1231"/>
        </pc:sldMkLst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2" creationId="{414DAAB3-A6A9-41E2-B080-6E455B2E14B5}"/>
          </ac:spMkLst>
        </pc:spChg>
        <pc:spChg chg="del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3" creationId="{D9233D15-17C2-49C8-AD55-6911C3DEBA37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4" creationId="{B89C1B92-534C-47A0-B35C-7F8EBB8DA40C}"/>
          </ac:spMkLst>
        </pc:spChg>
        <pc:spChg chg="add mod">
          <ac:chgData name="Olha Kuklieva" userId="8058d566-3e94-4190-bb8d-b787b7329c88" providerId="ADAL" clId="{82B65C56-0DDA-4F6B-BC61-117E65D91B3A}" dt="2019-10-31T13:21:18.439" v="46"/>
          <ac:spMkLst>
            <pc:docMk/>
            <pc:sldMk cId="3440774989" sldId="1231"/>
            <ac:spMk id="5" creationId="{8FA807B4-AFD7-4059-940E-031033A6C169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0.607" v="48"/>
        <pc:sldMkLst>
          <pc:docMk/>
          <pc:sldMk cId="370164559" sldId="1232"/>
        </pc:sldMkLst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2" creationId="{AEFF3FA5-4F9A-47C5-9282-15004FDD5FA0}"/>
          </ac:spMkLst>
        </pc:spChg>
        <pc:spChg chg="del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3" creationId="{6AA47D9C-991C-44A7-B46B-E6C01B7D3F19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4" creationId="{C4F1E8A9-C2C6-413C-BF2D-8D22F2332193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5" creationId="{61B47164-5C4E-46ED-A751-8C8D4443061B}"/>
          </ac:spMkLst>
        </pc:spChg>
        <pc:spChg chg="add mod">
          <ac:chgData name="Olha Kuklieva" userId="8058d566-3e94-4190-bb8d-b787b7329c88" providerId="ADAL" clId="{82B65C56-0DDA-4F6B-BC61-117E65D91B3A}" dt="2019-10-31T13:21:30.607" v="48"/>
          <ac:spMkLst>
            <pc:docMk/>
            <pc:sldMk cId="370164559" sldId="1232"/>
            <ac:spMk id="6" creationId="{74334EBB-850A-4BB3-AD6E-C0E5759930A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35.157" v="50"/>
        <pc:sldMkLst>
          <pc:docMk/>
          <pc:sldMk cId="2206258584" sldId="1233"/>
        </pc:sldMkLst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2" creationId="{F1E522FB-5637-4F0F-B84F-6172AF70EDE3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3" creationId="{C3DDFADB-9649-4C6A-ACE2-244024000276}"/>
          </ac:spMkLst>
        </pc:spChg>
        <pc:spChg chg="del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4" creationId="{F97ED3CC-02AE-4272-836A-215B3EB3F8A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5" creationId="{07F232F8-3DCC-42F6-918D-253C12D87F55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6" creationId="{3BD6F3A0-B8BF-41EB-A614-48D90DB3A7F7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7" creationId="{2FF701EB-017D-4DCB-8484-2297D8189D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8" creationId="{F7F2DB32-9C4E-4DB0-886F-43B87BC86204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9" creationId="{C884F33B-DAF6-48C5-B73F-15CA78409C7A}"/>
          </ac:spMkLst>
        </pc:spChg>
        <pc:spChg chg="add mod">
          <ac:chgData name="Olha Kuklieva" userId="8058d566-3e94-4190-bb8d-b787b7329c88" providerId="ADAL" clId="{82B65C56-0DDA-4F6B-BC61-117E65D91B3A}" dt="2019-10-31T13:21:35.157" v="50"/>
          <ac:spMkLst>
            <pc:docMk/>
            <pc:sldMk cId="2206258584" sldId="1233"/>
            <ac:spMk id="10" creationId="{EB64B8B9-D9F6-4431-B684-602795A15DDD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48.777" v="55"/>
        <pc:sldMkLst>
          <pc:docMk/>
          <pc:sldMk cId="138160587" sldId="1234"/>
        </pc:sldMkLst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2" creationId="{176F6549-E1E7-4A73-BA3F-66D5A69F98E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3" creationId="{AC47A63F-3C3D-4ECB-AB6F-A1712D88502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4" creationId="{4C0B0985-B27B-459A-943D-2997DA842B16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5" creationId="{AA329F11-EC5C-4BA6-8036-5D41DEA89FAD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6" creationId="{609B4149-A2B1-4FB0-A323-C5ACB9F5F87B}"/>
          </ac:spMkLst>
        </pc:spChg>
        <pc:spChg chg="del">
          <ac:chgData name="Olha Kuklieva" userId="8058d566-3e94-4190-bb8d-b787b7329c88" providerId="ADAL" clId="{82B65C56-0DDA-4F6B-BC61-117E65D91B3A}" dt="2019-10-31T13:21:41.006" v="52"/>
          <ac:spMkLst>
            <pc:docMk/>
            <pc:sldMk cId="138160587" sldId="1234"/>
            <ac:spMk id="7" creationId="{5CC034BD-2514-4DEE-9F20-591D91F0F473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8" creationId="{63DEA8AE-C6CF-4784-93A5-86DD907A9A5C}"/>
          </ac:spMkLst>
        </pc:spChg>
        <pc:spChg chg="add del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9" creationId="{9680BDFE-7646-4F3A-BCA5-F47C02A39C05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0" creationId="{C2C01860-88AA-4983-9D84-DB6CD67B99FA}"/>
          </ac:spMkLst>
        </pc:spChg>
        <pc:spChg chg="add mod">
          <ac:chgData name="Olha Kuklieva" userId="8058d566-3e94-4190-bb8d-b787b7329c88" providerId="ADAL" clId="{82B65C56-0DDA-4F6B-BC61-117E65D91B3A}" dt="2019-10-31T13:21:48.777" v="55"/>
          <ac:spMkLst>
            <pc:docMk/>
            <pc:sldMk cId="138160587" sldId="1234"/>
            <ac:spMk id="11" creationId="{CF3D1018-5EBF-47E8-BCA9-73CE5FFDDFC4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2.450" v="56"/>
        <pc:sldMkLst>
          <pc:docMk/>
          <pc:sldMk cId="1929071914" sldId="1235"/>
        </pc:sldMkLst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2" creationId="{461BE51E-4C08-41AA-80FA-11C38A0245D2}"/>
          </ac:spMkLst>
        </pc:spChg>
        <pc:spChg chg="del">
          <ac:chgData name="Olha Kuklieva" userId="8058d566-3e94-4190-bb8d-b787b7329c88" providerId="ADAL" clId="{82B65C56-0DDA-4F6B-BC61-117E65D91B3A}" dt="2019-10-31T13:21:44.502" v="54"/>
          <ac:spMkLst>
            <pc:docMk/>
            <pc:sldMk cId="1929071914" sldId="1235"/>
            <ac:spMk id="3" creationId="{3E51AC74-5C4C-4D8B-8CDE-5A0F2C1E9D9C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4" creationId="{7CE279CF-3BD5-4824-A27C-DC37634BDC47}"/>
          </ac:spMkLst>
        </pc:spChg>
        <pc:spChg chg="add del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5" creationId="{D455A3A1-0149-49CA-9D4F-AD68D4166B21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6" creationId="{E7799C24-7F17-4319-B7A6-4385F217E7DA}"/>
          </ac:spMkLst>
        </pc:spChg>
        <pc:spChg chg="add mod">
          <ac:chgData name="Olha Kuklieva" userId="8058d566-3e94-4190-bb8d-b787b7329c88" providerId="ADAL" clId="{82B65C56-0DDA-4F6B-BC61-117E65D91B3A}" dt="2019-10-31T13:21:52.450" v="56"/>
          <ac:spMkLst>
            <pc:docMk/>
            <pc:sldMk cId="1929071914" sldId="1235"/>
            <ac:spMk id="7" creationId="{BB481E08-7C2D-4866-9DA7-E948FC06EE63}"/>
          </ac:spMkLst>
        </pc:spChg>
      </pc:sldChg>
      <pc:sldChg chg="addSp delSp modSp add">
        <pc:chgData name="Olha Kuklieva" userId="8058d566-3e94-4190-bb8d-b787b7329c88" providerId="ADAL" clId="{82B65C56-0DDA-4F6B-BC61-117E65D91B3A}" dt="2019-10-31T13:21:56.198" v="58"/>
        <pc:sldMkLst>
          <pc:docMk/>
          <pc:sldMk cId="1483906705" sldId="1236"/>
        </pc:sldMkLst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2" creationId="{95DFADC9-7335-4F78-A5D4-A7BF31752D7F}"/>
          </ac:spMkLst>
        </pc:spChg>
        <pc:spChg chg="del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3" creationId="{0269A099-CDF6-4EBA-A514-A2DAB86EFC04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4" creationId="{9C0E98AF-C5CD-4FAB-A01E-D24E37D15F8E}"/>
          </ac:spMkLst>
        </pc:spChg>
        <pc:spChg chg="add mod">
          <ac:chgData name="Olha Kuklieva" userId="8058d566-3e94-4190-bb8d-b787b7329c88" providerId="ADAL" clId="{82B65C56-0DDA-4F6B-BC61-117E65D91B3A}" dt="2019-10-31T13:21:56.198" v="58"/>
          <ac:spMkLst>
            <pc:docMk/>
            <pc:sldMk cId="1483906705" sldId="1236"/>
            <ac:spMk id="5" creationId="{2D815465-9810-4297-B7C7-CB93EFFC3510}"/>
          </ac:spMkLst>
        </pc:spChg>
      </pc:sldChg>
      <pc:sldChg chg="delSp add">
        <pc:chgData name="Olha Kuklieva" userId="8058d566-3e94-4190-bb8d-b787b7329c88" providerId="ADAL" clId="{82B65C56-0DDA-4F6B-BC61-117E65D91B3A}" dt="2019-10-31T13:22:04.395" v="60"/>
        <pc:sldMkLst>
          <pc:docMk/>
          <pc:sldMk cId="1744341630" sldId="1237"/>
        </pc:sldMkLst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2" creationId="{1498270B-F795-4657-B078-0A65B2F27EA8}"/>
          </ac:spMkLst>
        </pc:spChg>
        <pc:spChg chg="del">
          <ac:chgData name="Olha Kuklieva" userId="8058d566-3e94-4190-bb8d-b787b7329c88" providerId="ADAL" clId="{82B65C56-0DDA-4F6B-BC61-117E65D91B3A}" dt="2019-10-31T13:22:04.395" v="60"/>
          <ac:spMkLst>
            <pc:docMk/>
            <pc:sldMk cId="1744341630" sldId="1237"/>
            <ac:spMk id="3" creationId="{73635B2F-3EEC-4D33-BAC8-1F7FD7E72004}"/>
          </ac:spMkLst>
        </pc:spChg>
      </pc:sldChg>
      <pc:sldChg chg="addSp modSp add">
        <pc:chgData name="Olha Kuklieva" userId="8058d566-3e94-4190-bb8d-b787b7329c88" providerId="ADAL" clId="{82B65C56-0DDA-4F6B-BC61-117E65D91B3A}" dt="2019-10-31T13:22:12.857" v="62"/>
        <pc:sldMkLst>
          <pc:docMk/>
          <pc:sldMk cId="2199953829" sldId="1238"/>
        </pc:sldMkLst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2" creationId="{8C88C5F5-6CB3-4FAC-992E-C7AF0C1AEAA9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3" creationId="{84A8E77E-B539-4F18-9F02-51D8362FC622}"/>
          </ac:spMkLst>
        </pc:spChg>
        <pc:spChg chg="add mod">
          <ac:chgData name="Olha Kuklieva" userId="8058d566-3e94-4190-bb8d-b787b7329c88" providerId="ADAL" clId="{82B65C56-0DDA-4F6B-BC61-117E65D91B3A}" dt="2019-10-31T13:22:12.857" v="62"/>
          <ac:spMkLst>
            <pc:docMk/>
            <pc:sldMk cId="2199953829" sldId="1238"/>
            <ac:spMk id="4" creationId="{7F538B34-5B01-4C18-9A86-345B2E5C88AA}"/>
          </ac:spMkLst>
        </pc:spChg>
      </pc:sldChg>
      <pc:sldChg chg="del ord">
        <pc:chgData name="Olha Kuklieva" userId="8058d566-3e94-4190-bb8d-b787b7329c88" providerId="ADAL" clId="{82B65C56-0DDA-4F6B-BC61-117E65D91B3A}" dt="2019-10-31T13:25:54.534" v="66" actId="2696"/>
        <pc:sldMkLst>
          <pc:docMk/>
          <pc:sldMk cId="1639771642" sldId="1239"/>
        </pc:sldMkLst>
      </pc:sldChg>
      <pc:sldChg chg="del ord">
        <pc:chgData name="Olha Kuklieva" userId="8058d566-3e94-4190-bb8d-b787b7329c88" providerId="ADAL" clId="{82B65C56-0DDA-4F6B-BC61-117E65D91B3A}" dt="2019-10-31T13:25:54.541" v="67" actId="2696"/>
        <pc:sldMkLst>
          <pc:docMk/>
          <pc:sldMk cId="671565239" sldId="1240"/>
        </pc:sldMkLst>
      </pc:sldChg>
      <pc:sldMasterChg chg="modSldLayout">
        <pc:chgData name="Olha Kuklieva" userId="8058d566-3e94-4190-bb8d-b787b7329c88" providerId="ADAL" clId="{82B65C56-0DDA-4F6B-BC61-117E65D91B3A}" dt="2019-10-31T13:20:21.167" v="32"/>
        <pc:sldMasterMkLst>
          <pc:docMk/>
          <pc:sldMasterMk cId="3674229508" sldId="2147484777"/>
        </pc:sldMasterMkLst>
        <pc:sldLayoutChg chg="addSp delSp">
          <pc:chgData name="Olha Kuklieva" userId="8058d566-3e94-4190-bb8d-b787b7329c88" providerId="ADAL" clId="{82B65C56-0DDA-4F6B-BC61-117E65D91B3A}" dt="2019-10-31T13:20:21.167" v="32"/>
          <pc:sldLayoutMkLst>
            <pc:docMk/>
            <pc:sldMasterMk cId="3674229508" sldId="2147484777"/>
            <pc:sldLayoutMk cId="103784457" sldId="2147484780"/>
          </pc:sldLayoutMkLst>
          <pc:spChg chg="del">
            <ac:chgData name="Olha Kuklieva" userId="8058d566-3e94-4190-bb8d-b787b7329c88" providerId="ADAL" clId="{82B65C56-0DDA-4F6B-BC61-117E65D91B3A}" dt="2019-10-31T13:20:20.660" v="31" actId="478"/>
            <ac:spMkLst>
              <pc:docMk/>
              <pc:sldMasterMk cId="3674229508" sldId="2147484777"/>
              <pc:sldLayoutMk cId="103784457" sldId="2147484780"/>
              <ac:spMk id="7" creationId="{00000000-0000-0000-0000-000000000000}"/>
            </ac:spMkLst>
          </pc:spChg>
          <pc:spChg chg="add">
            <ac:chgData name="Olha Kuklieva" userId="8058d566-3e94-4190-bb8d-b787b7329c88" providerId="ADAL" clId="{82B65C56-0DDA-4F6B-BC61-117E65D91B3A}" dt="2019-10-31T13:20:21.167" v="32"/>
            <ac:spMkLst>
              <pc:docMk/>
              <pc:sldMasterMk cId="3674229508" sldId="2147484777"/>
              <pc:sldLayoutMk cId="103784457" sldId="2147484780"/>
              <ac:spMk id="10" creationId="{7E951F8F-95DA-4545-9B7B-92CF0D985F6F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2.333" v="28" actId="1076"/>
        <pc:sldMasterMkLst>
          <pc:docMk/>
          <pc:sldMasterMk cId="341790936" sldId="2147484789"/>
        </pc:sldMasterMkLst>
        <pc:sldLayoutChg chg="modSp">
          <pc:chgData name="Olha Kuklieva" userId="8058d566-3e94-4190-bb8d-b787b7329c88" providerId="ADAL" clId="{82B65C56-0DDA-4F6B-BC61-117E65D91B3A}" dt="2019-10-31T13:20:02.333" v="28" actId="1076"/>
          <pc:sldLayoutMkLst>
            <pc:docMk/>
            <pc:sldMasterMk cId="341790936" sldId="2147484789"/>
            <pc:sldLayoutMk cId="3124640893" sldId="2147484792"/>
          </pc:sldLayoutMkLst>
          <pc:spChg chg="mod">
            <ac:chgData name="Olha Kuklieva" userId="8058d566-3e94-4190-bb8d-b787b7329c88" providerId="ADAL" clId="{82B65C56-0DDA-4F6B-BC61-117E65D91B3A}" dt="2019-10-31T13:19:18.002" v="5" actId="20577"/>
            <ac:spMkLst>
              <pc:docMk/>
              <pc:sldMasterMk cId="341790936" sldId="2147484789"/>
              <pc:sldLayoutMk cId="3124640893" sldId="2147484792"/>
              <ac:spMk id="3" creationId="{00000000-0000-0000-0000-000000000000}"/>
            </ac:spMkLst>
          </pc:spChg>
          <pc:spChg chg="mod">
            <ac:chgData name="Olha Kuklieva" userId="8058d566-3e94-4190-bb8d-b787b7329c88" providerId="ADAL" clId="{82B65C56-0DDA-4F6B-BC61-117E65D91B3A}" dt="2019-10-31T13:20:02.333" v="28" actId="1076"/>
            <ac:spMkLst>
              <pc:docMk/>
              <pc:sldMasterMk cId="341790936" sldId="2147484789"/>
              <pc:sldLayoutMk cId="3124640893" sldId="2147484792"/>
              <ac:spMk id="7" creationId="{00000000-0000-0000-0000-000000000000}"/>
            </ac:spMkLst>
          </pc:spChg>
        </pc:sldLayoutChg>
      </pc:sldMasterChg>
      <pc:sldMasterChg chg="modSldLayout">
        <pc:chgData name="Olha Kuklieva" userId="8058d566-3e94-4190-bb8d-b787b7329c88" providerId="ADAL" clId="{82B65C56-0DDA-4F6B-BC61-117E65D91B3A}" dt="2019-10-31T13:20:08.977" v="30"/>
        <pc:sldMasterMkLst>
          <pc:docMk/>
          <pc:sldMasterMk cId="3849270835" sldId="2147484842"/>
        </pc:sldMasterMkLst>
        <pc:sldLayoutChg chg="addSp delSp">
          <pc:chgData name="Olha Kuklieva" userId="8058d566-3e94-4190-bb8d-b787b7329c88" providerId="ADAL" clId="{82B65C56-0DDA-4F6B-BC61-117E65D91B3A}" dt="2019-10-31T13:20:08.977" v="30"/>
          <pc:sldLayoutMkLst>
            <pc:docMk/>
            <pc:sldMasterMk cId="3849270835" sldId="2147484842"/>
            <pc:sldLayoutMk cId="2933953185" sldId="2147484850"/>
          </pc:sldLayoutMkLst>
          <pc:spChg chg="add">
            <ac:chgData name="Olha Kuklieva" userId="8058d566-3e94-4190-bb8d-b787b7329c88" providerId="ADAL" clId="{82B65C56-0DDA-4F6B-BC61-117E65D91B3A}" dt="2019-10-31T13:20:08.977" v="30"/>
            <ac:spMkLst>
              <pc:docMk/>
              <pc:sldMasterMk cId="3849270835" sldId="2147484842"/>
              <pc:sldLayoutMk cId="2933953185" sldId="2147484850"/>
              <ac:spMk id="6" creationId="{6DDF5AB6-195E-47F9-91E3-98E599C01EFB}"/>
            </ac:spMkLst>
          </pc:spChg>
          <pc:spChg chg="del">
            <ac:chgData name="Olha Kuklieva" userId="8058d566-3e94-4190-bb8d-b787b7329c88" providerId="ADAL" clId="{82B65C56-0DDA-4F6B-BC61-117E65D91B3A}" dt="2019-10-31T13:20:08.389" v="29" actId="478"/>
            <ac:spMkLst>
              <pc:docMk/>
              <pc:sldMasterMk cId="3849270835" sldId="2147484842"/>
              <pc:sldLayoutMk cId="2933953185" sldId="2147484850"/>
              <ac:spMk id="7" creationId="{00000000-0000-0000-0000-000000000000}"/>
            </ac:spMkLst>
          </pc:spChg>
        </pc:sldLayoutChg>
      </pc:sldMasterChg>
    </pc:docChg>
  </pc:docChgLst>
  <pc:docChgLst>
    <pc:chgData name="Briana Mendoza" userId="c91bfef7-954f-4b54-95a0-187db890a228" providerId="ADAL" clId="{DE0A7EBB-A71E-E244-9638-CA7B1C0FB579}"/>
    <pc:docChg chg="addSld modSld">
      <pc:chgData name="Briana Mendoza" userId="c91bfef7-954f-4b54-95a0-187db890a228" providerId="ADAL" clId="{DE0A7EBB-A71E-E244-9638-CA7B1C0FB579}" dt="2020-02-11T15:37:01.634" v="2"/>
      <pc:docMkLst>
        <pc:docMk/>
      </pc:docMkLst>
      <pc:sldChg chg="addSp delSp modSp add">
        <pc:chgData name="Briana Mendoza" userId="c91bfef7-954f-4b54-95a0-187db890a228" providerId="ADAL" clId="{DE0A7EBB-A71E-E244-9638-CA7B1C0FB579}" dt="2020-02-11T15:37:01.634" v="2"/>
        <pc:sldMkLst>
          <pc:docMk/>
          <pc:sldMk cId="801574221" sldId="1239"/>
        </pc:sldMkLst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2" creationId="{74E54B86-7300-084E-A2EA-4C64CC1F82ED}"/>
          </ac:spMkLst>
        </pc:spChg>
        <pc:spChg chg="del">
          <ac:chgData name="Briana Mendoza" userId="c91bfef7-954f-4b54-95a0-187db890a228" providerId="ADAL" clId="{DE0A7EBB-A71E-E244-9638-CA7B1C0FB579}" dt="2020-02-11T15:36:41.101" v="1"/>
          <ac:spMkLst>
            <pc:docMk/>
            <pc:sldMk cId="801574221" sldId="1239"/>
            <ac:spMk id="3" creationId="{2AC26678-36D1-1940-989C-87092E5FFD6F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4" creationId="{40755D8C-6560-E04B-A898-B88A03B4DA47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5" creationId="{EA190C6B-83CF-FA44-B2A2-0FC1B75C04A6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6" creationId="{8E679A29-6F90-6C4C-970A-85B34E6A8B5C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7" creationId="{E541A164-7EC1-2246-A6BF-402A097BD6ED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8" creationId="{F64460B3-2375-9D4D-8234-4174BC3B6295}"/>
          </ac:spMkLst>
        </pc:spChg>
        <pc:spChg chg="add del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9" creationId="{18176AEF-88AB-C24B-8F30-A8413B879A09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0" creationId="{FE6F92B3-0A64-344F-AACB-4E6E187DC37E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1" creationId="{C4182C9D-1897-824D-B491-0F7A8B610D23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2" creationId="{0BB31010-45BB-7746-BE81-D42559C95C3A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3" creationId="{D89F69B0-8928-7C44-AAF4-023C48E652C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4" creationId="{16B6D339-815F-5140-BA2E-F4D179F7E23F}"/>
          </ac:spMkLst>
        </pc:spChg>
        <pc:spChg chg="add mod">
          <ac:chgData name="Briana Mendoza" userId="c91bfef7-954f-4b54-95a0-187db890a228" providerId="ADAL" clId="{DE0A7EBB-A71E-E244-9638-CA7B1C0FB579}" dt="2020-02-11T15:37:01.634" v="2"/>
          <ac:spMkLst>
            <pc:docMk/>
            <pc:sldMk cId="801574221" sldId="1239"/>
            <ac:spMk id="15" creationId="{3028D1EB-7057-3649-9CA8-4717FC9099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20/08/2020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0930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xmlns="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xmlns="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xmlns="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r>
              <a:rPr lang="uk-UA"/>
              <a:t/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r>
              <a:rPr lang="uk-UA"/>
              <a:t/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xmlns="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r>
              <a:rPr lang="uk-UA"/>
              <a:t/>
            </a:r>
            <a:br>
              <a:rPr lang="uk-UA"/>
            </a:br>
            <a:r>
              <a:rPr lang="en-US"/>
              <a:t>BE CAPITA</a:t>
            </a:r>
            <a:r>
              <a:rPr lang="uk-UA"/>
              <a:t/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xmlns="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ru/docs/Web/JavaScript/Reference/Global_Objects/String/slice" TargetMode="External"/><Relationship Id="rId3" Type="http://schemas.openxmlformats.org/officeDocument/2006/relationships/hyperlink" Target="https://developer.mozilla.org/ru/docs/Web/JavaScript/Reference/Global_Objects/String/includes" TargetMode="External"/><Relationship Id="rId7" Type="http://schemas.openxmlformats.org/officeDocument/2006/relationships/hyperlink" Target="https://developer.mozilla.org/ru/docs/Web/JavaScript/Reference/Global_Objects/String/replace" TargetMode="External"/><Relationship Id="rId2" Type="http://schemas.openxmlformats.org/officeDocument/2006/relationships/hyperlink" Target="https://developer.mozilla.org/ru/docs/Web/JavaScript/Reference/Global_Objects/String/concat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eveloper.mozilla.org/ru/docs/Web/JavaScript/Reference/Global_Objects/String/repeat" TargetMode="External"/><Relationship Id="rId11" Type="http://schemas.openxmlformats.org/officeDocument/2006/relationships/hyperlink" Target="https://developer.mozilla.org/ru/docs/Web/JavaScript/Reference/Global_Objects/String/Trim" TargetMode="External"/><Relationship Id="rId5" Type="http://schemas.openxmlformats.org/officeDocument/2006/relationships/hyperlink" Target="https://developer.mozilla.org/ru/docs/Web/JavaScript/Reference/Global_Objects/String/lastIndexOf" TargetMode="External"/><Relationship Id="rId10" Type="http://schemas.openxmlformats.org/officeDocument/2006/relationships/hyperlink" Target="https://developer.mozilla.org/ru/docs/Web/JavaScript/Reference/Global_Objects/String/toLowerCase" TargetMode="External"/><Relationship Id="rId4" Type="http://schemas.openxmlformats.org/officeDocument/2006/relationships/hyperlink" Target="https://developer.mozilla.org/ru/docs/Web/JavaScript/Reference/Global_Objects/String/indexOf" TargetMode="External"/><Relationship Id="rId9" Type="http://schemas.openxmlformats.org/officeDocument/2006/relationships/hyperlink" Target="https://developer.mozilla.org/ru/docs/Web/JavaScript/Reference/Global_Objects/String/spli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 smtClean="0"/>
              <a:t>Javascript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119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JavaScript string: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9243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JavaScript string is zero or more characters written inside quotes.​</a:t>
            </a:r>
          </a:p>
          <a:p>
            <a:r>
              <a:rPr lang="en-US" dirty="0" smtClean="0"/>
              <a:t>A </a:t>
            </a:r>
            <a:r>
              <a:rPr lang="en-US" dirty="0" smtClean="0"/>
              <a:t>string can be any text inside double or single quotes:</a:t>
            </a:r>
          </a:p>
          <a:p>
            <a:r>
              <a:rPr lang="en-US" dirty="0" smtClean="0"/>
              <a:t>	const </a:t>
            </a:r>
            <a:r>
              <a:rPr lang="en-US" dirty="0" smtClean="0"/>
              <a:t>carName1 = "Volvo XC60";</a:t>
            </a:r>
          </a:p>
          <a:p>
            <a:r>
              <a:rPr lang="en-US" dirty="0" smtClean="0"/>
              <a:t>	</a:t>
            </a:r>
            <a:r>
              <a:rPr lang="en-US" dirty="0" smtClean="0"/>
              <a:t>const </a:t>
            </a:r>
            <a:r>
              <a:rPr lang="en-US" dirty="0" smtClean="0"/>
              <a:t>carName2 = 'Volvo XC60';</a:t>
            </a:r>
          </a:p>
          <a:p>
            <a:r>
              <a:rPr lang="en-US" dirty="0" smtClean="0"/>
              <a:t>String </a:t>
            </a:r>
            <a:r>
              <a:rPr lang="en-US" dirty="0" smtClean="0"/>
              <a:t>indexes are zero-based: The first character is in position 0, the second in 1, and so 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800" dirty="0" smtClean="0"/>
              <a:t>For what:</a:t>
            </a:r>
          </a:p>
          <a:p>
            <a:r>
              <a:rPr lang="en-US" dirty="0" smtClean="0"/>
              <a:t>JavaScript strings are used for storing and manipulating text.​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string: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) String literals: </a:t>
            </a:r>
            <a:r>
              <a:rPr lang="en-US" dirty="0" smtClean="0"/>
              <a:t>const </a:t>
            </a:r>
            <a:r>
              <a:rPr lang="en-US" dirty="0" smtClean="0"/>
              <a:t>carName1 = "Volvo XC60";</a:t>
            </a:r>
          </a:p>
          <a:p>
            <a:r>
              <a:rPr lang="en-US" dirty="0" smtClean="0"/>
              <a:t>2</a:t>
            </a:r>
            <a:r>
              <a:rPr lang="en-US" dirty="0" smtClean="0"/>
              <a:t>) function </a:t>
            </a:r>
            <a:r>
              <a:rPr lang="en-US" dirty="0" smtClean="0"/>
              <a:t>String: String</a:t>
            </a:r>
            <a:r>
              <a:rPr lang="en-US" dirty="0" smtClean="0"/>
              <a:t>('Hello');</a:t>
            </a:r>
          </a:p>
          <a:p>
            <a:r>
              <a:rPr lang="en-US" dirty="0" smtClean="0"/>
              <a:t>3</a:t>
            </a:r>
            <a:r>
              <a:rPr lang="en-US" dirty="0" smtClean="0"/>
              <a:t>) </a:t>
            </a:r>
            <a:r>
              <a:rPr lang="en-US" dirty="0" smtClean="0"/>
              <a:t>constructor: new </a:t>
            </a:r>
            <a:r>
              <a:rPr lang="en-US" dirty="0" smtClean="0"/>
              <a:t>String('Hello');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difference</a:t>
            </a:r>
            <a:r>
              <a:rPr lang="en-US" dirty="0" smtClean="0"/>
              <a:t>: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smtClean="0"/>
              <a:t>String('</a:t>
            </a:r>
            <a:r>
              <a:rPr lang="ru-RU" dirty="0" err="1" smtClean="0"/>
              <a:t>Всім</a:t>
            </a:r>
            <a:r>
              <a:rPr lang="ru-RU" dirty="0" smtClean="0"/>
              <a:t> </a:t>
            </a:r>
            <a:r>
              <a:rPr lang="ru-RU" dirty="0" err="1" smtClean="0"/>
              <a:t>привіт</a:t>
            </a:r>
            <a:r>
              <a:rPr lang="ru-RU" dirty="0" smtClean="0"/>
              <a:t>'); // </a:t>
            </a:r>
            <a:r>
              <a:rPr lang="en-US" dirty="0" smtClean="0"/>
              <a:t>string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smtClean="0"/>
              <a:t>new String('</a:t>
            </a:r>
            <a:r>
              <a:rPr lang="ru-RU" dirty="0" err="1" smtClean="0"/>
              <a:t>Всім</a:t>
            </a:r>
            <a:r>
              <a:rPr lang="ru-RU" dirty="0" smtClean="0"/>
              <a:t> </a:t>
            </a:r>
            <a:r>
              <a:rPr lang="ru-RU" dirty="0" err="1" smtClean="0"/>
              <a:t>привіт</a:t>
            </a:r>
            <a:r>
              <a:rPr lang="ru-RU" dirty="0" smtClean="0"/>
              <a:t>'); // </a:t>
            </a:r>
            <a:r>
              <a:rPr lang="en-US" dirty="0" smtClean="0"/>
              <a:t>object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are immutable(primitive):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4495800"/>
          </a:xfrm>
        </p:spPr>
        <p:txBody>
          <a:bodyPr/>
          <a:lstStyle/>
          <a:p>
            <a:r>
              <a:rPr lang="en-US" dirty="0" smtClean="0"/>
              <a:t>Some </a:t>
            </a:r>
            <a:r>
              <a:rPr lang="en-US" dirty="0" smtClean="0"/>
              <a:t>value types are "primitive". They include numbers, strings</a:t>
            </a:r>
            <a:r>
              <a:rPr lang="en-US" dirty="0" smtClean="0"/>
              <a:t>, </a:t>
            </a:r>
            <a:r>
              <a:rPr lang="en-US" dirty="0" smtClean="0"/>
              <a:t>and a few other types. One peculiar thing about primitive values is </a:t>
            </a:r>
            <a:r>
              <a:rPr lang="en-US" dirty="0" smtClean="0"/>
              <a:t>that </a:t>
            </a:r>
            <a:r>
              <a:rPr lang="en-US" dirty="0" smtClean="0"/>
              <a:t>you can't create more of them, or change them in any way. For example, </a:t>
            </a:r>
            <a:r>
              <a:rPr lang="en-US" dirty="0" smtClean="0"/>
              <a:t>every </a:t>
            </a:r>
            <a:r>
              <a:rPr lang="en-US" dirty="0" smtClean="0"/>
              <a:t>time you write 2, you get the same value 2. You can't "create" another 2 in your </a:t>
            </a:r>
            <a:r>
              <a:rPr lang="en-US" dirty="0" smtClean="0"/>
              <a:t>program</a:t>
            </a:r>
            <a:r>
              <a:rPr lang="en-US" dirty="0" smtClean="0"/>
              <a:t>, or make the 2 value "become" 3. This is also true for strings.</a:t>
            </a:r>
          </a:p>
          <a:p>
            <a:r>
              <a:rPr lang="en-US" dirty="0" smtClean="0"/>
              <a:t>	let </a:t>
            </a:r>
            <a:r>
              <a:rPr lang="en-US" dirty="0" smtClean="0"/>
              <a:t>a = 'string';</a:t>
            </a:r>
          </a:p>
          <a:p>
            <a:r>
              <a:rPr lang="en-US" dirty="0" smtClean="0"/>
              <a:t>	let </a:t>
            </a:r>
            <a:r>
              <a:rPr lang="en-US" dirty="0" smtClean="0"/>
              <a:t>b = a;</a:t>
            </a:r>
          </a:p>
          <a:p>
            <a:r>
              <a:rPr lang="en-US" dirty="0" smtClean="0"/>
              <a:t>	a </a:t>
            </a:r>
            <a:r>
              <a:rPr lang="en-US" dirty="0" smtClean="0"/>
              <a:t>= 'another';</a:t>
            </a:r>
          </a:p>
          <a:p>
            <a:r>
              <a:rPr lang="en-US" dirty="0" smtClean="0"/>
              <a:t>	console.log(a</a:t>
            </a:r>
            <a:r>
              <a:rPr lang="en-US" dirty="0" smtClean="0"/>
              <a:t>) // 'another'</a:t>
            </a:r>
          </a:p>
          <a:p>
            <a:r>
              <a:rPr lang="en-US" dirty="0" smtClean="0"/>
              <a:t>	console.log(b</a:t>
            </a:r>
            <a:r>
              <a:rPr lang="en-US" dirty="0" smtClean="0"/>
              <a:t>) // 'string'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concatenation: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4495800"/>
          </a:xfrm>
        </p:spPr>
        <p:txBody>
          <a:bodyPr/>
          <a:lstStyle/>
          <a:p>
            <a:r>
              <a:rPr lang="en-US" dirty="0" smtClean="0"/>
              <a:t>const str1 = 'Hello ';</a:t>
            </a:r>
          </a:p>
          <a:p>
            <a:r>
              <a:rPr lang="en-US" dirty="0" smtClean="0"/>
              <a:t>const str2 = 'John';</a:t>
            </a:r>
          </a:p>
          <a:p>
            <a:endParaRPr lang="en-US" dirty="0" smtClean="0"/>
          </a:p>
          <a:p>
            <a:r>
              <a:rPr lang="en-US" dirty="0" smtClean="0"/>
              <a:t>console.log(str1 + str2 + ', good luck.');</a:t>
            </a:r>
          </a:p>
          <a:p>
            <a:r>
              <a:rPr lang="en-US" dirty="0" smtClean="0"/>
              <a:t>// 'Hello John, good luck.'</a:t>
            </a:r>
          </a:p>
          <a:p>
            <a:endParaRPr lang="en-US" dirty="0" smtClean="0"/>
          </a:p>
          <a:p>
            <a:r>
              <a:rPr lang="en-US" dirty="0" smtClean="0"/>
              <a:t>const str3 = 'Hello ';</a:t>
            </a:r>
          </a:p>
          <a:p>
            <a:r>
              <a:rPr lang="en-US" dirty="0" smtClean="0"/>
              <a:t>const str4 = 'John';</a:t>
            </a:r>
          </a:p>
          <a:p>
            <a:r>
              <a:rPr lang="en-US" dirty="0" smtClean="0"/>
              <a:t>console.log(str3.concat(str4, ', good luck.')); </a:t>
            </a:r>
          </a:p>
          <a:p>
            <a:r>
              <a:rPr lang="en-US" dirty="0" smtClean="0"/>
              <a:t>// 'Hello John, good luck.'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literals: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4495800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dirty="0" smtClean="0"/>
              <a:t>let a </a:t>
            </a:r>
            <a:r>
              <a:rPr lang="en-US" dirty="0" smtClean="0"/>
              <a:t>= 5;</a:t>
            </a:r>
          </a:p>
          <a:p>
            <a:r>
              <a:rPr lang="en-US" dirty="0" smtClean="0"/>
              <a:t>	</a:t>
            </a:r>
            <a:r>
              <a:rPr lang="en-US" dirty="0" smtClean="0"/>
              <a:t>let b </a:t>
            </a:r>
            <a:r>
              <a:rPr lang="en-US" dirty="0" smtClean="0"/>
              <a:t>= 10;</a:t>
            </a:r>
          </a:p>
          <a:p>
            <a:r>
              <a:rPr lang="en-US" dirty="0" smtClean="0"/>
              <a:t>	console.log('Fifteen is ' + (a + b) + ' and not ' + (2 * a + b) + '.');</a:t>
            </a:r>
          </a:p>
          <a:p>
            <a:r>
              <a:rPr lang="en-US" dirty="0" smtClean="0"/>
              <a:t>	// "Fifteen is 15 and not 20."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let a </a:t>
            </a:r>
            <a:r>
              <a:rPr lang="en-US" dirty="0" smtClean="0"/>
              <a:t>= 5;</a:t>
            </a:r>
          </a:p>
          <a:p>
            <a:r>
              <a:rPr lang="en-US" dirty="0" smtClean="0"/>
              <a:t>	</a:t>
            </a:r>
            <a:r>
              <a:rPr lang="en-US" dirty="0" smtClean="0"/>
              <a:t>let b </a:t>
            </a:r>
            <a:r>
              <a:rPr lang="en-US" dirty="0" smtClean="0"/>
              <a:t>= 10;</a:t>
            </a:r>
          </a:p>
          <a:p>
            <a:r>
              <a:rPr lang="en-US" dirty="0" smtClean="0"/>
              <a:t>	console.log(`Fifteen is ${a + b} and not ${2 * a + b}.`);</a:t>
            </a:r>
          </a:p>
          <a:p>
            <a:r>
              <a:rPr lang="en-US" dirty="0" smtClean="0"/>
              <a:t>	// "Fifteen is 15 and not 20."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methods: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71650"/>
            <a:ext cx="10820400" cy="4781550"/>
          </a:xfrm>
        </p:spPr>
        <p:txBody>
          <a:bodyPr/>
          <a:lstStyle/>
          <a:p>
            <a:r>
              <a:rPr lang="en-US" u="sng" dirty="0" err="1" smtClean="0">
                <a:hlinkClick r:id="rId2" tooltip="Метод concat() объединяет текст из двух или более строк и возвращает новую строку."/>
              </a:rPr>
              <a:t>String.prototype.concat</a:t>
            </a:r>
            <a:r>
              <a:rPr lang="en-US" u="sng" dirty="0" smtClean="0">
                <a:hlinkClick r:id="rId2" tooltip="Метод concat() объединяет текст из двух или более строк и возвращает новую строку."/>
              </a:rPr>
              <a:t>()</a:t>
            </a:r>
            <a:endParaRPr lang="en-US" u="sng" dirty="0" smtClean="0"/>
          </a:p>
          <a:p>
            <a:r>
              <a:rPr lang="en-US" u="sng" dirty="0" err="1" smtClean="0">
                <a:hlinkClick r:id="rId3" tooltip="Метод includes() проверяет, содержит ли строка заданную подстроку, и возвращает, соответственно true или false."/>
              </a:rPr>
              <a:t>String.prototype.includes</a:t>
            </a:r>
            <a:r>
              <a:rPr lang="en-US" u="sng" dirty="0" smtClean="0">
                <a:hlinkClick r:id="rId3" tooltip="Метод includes() проверяет, содержит ли строка заданную подстроку, и возвращает, соответственно true или false."/>
              </a:rPr>
              <a:t>()</a:t>
            </a:r>
            <a:endParaRPr lang="en-US" u="sng" dirty="0" smtClean="0"/>
          </a:p>
          <a:p>
            <a:r>
              <a:rPr lang="en-US" u="sng" dirty="0" err="1" smtClean="0">
                <a:hlinkClick r:id="rId4" tooltip="Метод indexOf() возвращает индекс первого вхождения указанного значения в строковый объект String, на котором он был вызван, начиная с индекса fromIndex. Возвращает -1, если значение не найдено."/>
              </a:rPr>
              <a:t>String.prototype.indexOf</a:t>
            </a:r>
            <a:r>
              <a:rPr lang="en-US" u="sng" dirty="0" smtClean="0">
                <a:hlinkClick r:id="rId4" tooltip="Метод indexOf() возвращает индекс первого вхождения указанного значения в строковый объект String, на котором он был вызван, начиная с индекса fromIndex. Возвращает -1, если значение не найдено."/>
              </a:rPr>
              <a:t>()</a:t>
            </a:r>
            <a:endParaRPr lang="en-US" u="sng" dirty="0" smtClean="0"/>
          </a:p>
          <a:p>
            <a:r>
              <a:rPr lang="en-US" u="sng" dirty="0" err="1" smtClean="0">
                <a:hlinkClick r:id="rId5" tooltip="Метод lastIndexOf() возвращает индекс последнего вхождения указанного значения в строковый объект String, на котором он был вызван, или -1, если ничего не было найдено. Поиск по строке ведётся от конца к началу, начиная с индекса fromIndex."/>
              </a:rPr>
              <a:t>String.prototype.lastIndexOf</a:t>
            </a:r>
            <a:r>
              <a:rPr lang="en-US" u="sng" dirty="0" smtClean="0">
                <a:hlinkClick r:id="rId5" tooltip="Метод lastIndexOf() возвращает индекс последнего вхождения указанного значения в строковый объект String, на котором он был вызван, или -1, если ничего не было найдено. Поиск по строке ведётся от конца к началу, начиная с индекса fromIndex."/>
              </a:rPr>
              <a:t>()</a:t>
            </a:r>
            <a:endParaRPr lang="en-US" u="sng" dirty="0" smtClean="0"/>
          </a:p>
          <a:p>
            <a:r>
              <a:rPr lang="en-US" u="sng" dirty="0" err="1" smtClean="0">
                <a:hlinkClick r:id="rId6" tooltip="Новая строка, содержащая указанное количество копий строки, для которой был вызван метод."/>
              </a:rPr>
              <a:t>String.prototype.repeat</a:t>
            </a:r>
            <a:r>
              <a:rPr lang="en-US" u="sng" dirty="0" smtClean="0">
                <a:hlinkClick r:id="rId6" tooltip="Новая строка, содержащая указанное количество копий строки, для которой был вызван метод."/>
              </a:rPr>
              <a:t>()</a:t>
            </a:r>
            <a:endParaRPr lang="en-US" u="sng" dirty="0" smtClean="0"/>
          </a:p>
          <a:p>
            <a:r>
              <a:rPr lang="en-US" dirty="0" err="1" smtClean="0">
                <a:hlinkClick r:id="rId7" tooltip="Метод replace() возвращает новую строку с некоторыми или всеми сопоставлениями с шаблоном, заменёнными на заменитель. Шаблон может быть строкой или регулярным выражением, а заменитель может быть строкой или функцией, вызываемой при каждом сопоставлении."/>
              </a:rPr>
              <a:t>String.prototype.replace</a:t>
            </a:r>
            <a:r>
              <a:rPr lang="en-US" dirty="0" smtClean="0">
                <a:hlinkClick r:id="rId7" tooltip="Метод replace() возвращает новую строку с некоторыми или всеми сопоставлениями с шаблоном, заменёнными на заменитель. Шаблон может быть строкой или регулярным выражением, а заменитель может быть строкой или функцией, вызываемой при каждом сопоставлении."/>
              </a:rPr>
              <a:t>()</a:t>
            </a:r>
            <a:endParaRPr lang="en-US" dirty="0" smtClean="0"/>
          </a:p>
          <a:p>
            <a:r>
              <a:rPr lang="en-US" u="sng" dirty="0" err="1" smtClean="0">
                <a:hlinkClick r:id="rId8" tooltip="Метод slice() извлекает часть строки и возвращает новую строку."/>
              </a:rPr>
              <a:t>String.prototype.slice</a:t>
            </a:r>
            <a:r>
              <a:rPr lang="en-US" u="sng" dirty="0" smtClean="0">
                <a:hlinkClick r:id="rId8" tooltip="Метод slice() извлекает часть строки и возвращает новую строку."/>
              </a:rPr>
              <a:t>()</a:t>
            </a:r>
            <a:endParaRPr lang="en-US" u="sng" dirty="0" smtClean="0"/>
          </a:p>
          <a:p>
            <a:r>
              <a:rPr lang="en-US" dirty="0" err="1" smtClean="0">
                <a:hlinkClick r:id="rId9" tooltip="Метод split() разбивает объект String на массив строк путём разделения строки указанной подстрокой."/>
              </a:rPr>
              <a:t>String.prototype.split</a:t>
            </a:r>
            <a:r>
              <a:rPr lang="en-US" dirty="0" smtClean="0">
                <a:hlinkClick r:id="rId9" tooltip="Метод split() разбивает объект String на массив строк путём разделения строки указанной подстрокой."/>
              </a:rPr>
              <a:t>()</a:t>
            </a:r>
            <a:endParaRPr lang="en-US" dirty="0" smtClean="0"/>
          </a:p>
          <a:p>
            <a:r>
              <a:rPr lang="en-US" u="sng" dirty="0" err="1" smtClean="0">
                <a:hlinkClick r:id="rId10" tooltip="Метод toLowerCase() возвращает значение строки, на которой он был вызван, преобразованное в нижний регистр."/>
              </a:rPr>
              <a:t>String.prototype.toLowerCase</a:t>
            </a:r>
            <a:r>
              <a:rPr lang="en-US" u="sng" dirty="0" smtClean="0">
                <a:hlinkClick r:id="rId10" tooltip="Метод toLowerCase() возвращает значение строки, на которой он был вызван, преобразованное в нижний регистр."/>
              </a:rPr>
              <a:t>()</a:t>
            </a:r>
            <a:endParaRPr lang="en-US" u="sng" dirty="0" smtClean="0"/>
          </a:p>
          <a:p>
            <a:r>
              <a:rPr lang="en-US" u="sng" dirty="0" err="1" smtClean="0">
                <a:hlinkClick r:id="rId11" tooltip="Метод trim() удаляет пробельные символы с начала и конца строки. Пробельными символами в этом контексте считаются все собственно пробельные символы (пробел, табуляция, неразрывный пробел и прочие) и все символы конца строки (LF, CR и прочие)."/>
              </a:rPr>
              <a:t>String.prototype.trim</a:t>
            </a:r>
            <a:r>
              <a:rPr lang="en-US" u="sng" dirty="0" smtClean="0">
                <a:hlinkClick r:id="rId11" tooltip="Метод trim() удаляет пробельные символы с начала и конца строки. Пробельными символами в этом контексте считаются все собственно пробельные символы (пробел, табуляция, неразрывный пробел и прочие) и все символы конца строки (LF, CR и прочие)."/>
              </a:rPr>
              <a:t>()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75953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735758878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234</Words>
  <Application>Microsoft Office PowerPoint</Application>
  <PresentationFormat>Произвольный</PresentationFormat>
  <Paragraphs>58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1_GRADIENT THEME</vt:lpstr>
      <vt:lpstr>2_GRADIENT THEME</vt:lpstr>
      <vt:lpstr>2_DARK THEME</vt:lpstr>
      <vt:lpstr>Javascript Strings</vt:lpstr>
      <vt:lpstr>What is a JavaScript string:</vt:lpstr>
      <vt:lpstr>How to create string:</vt:lpstr>
      <vt:lpstr>String are immutable(primitive):</vt:lpstr>
      <vt:lpstr>String concatenation:</vt:lpstr>
      <vt:lpstr>Template literals:</vt:lpstr>
      <vt:lpstr>Strings methods:</vt:lpstr>
      <vt:lpstr>Слайд 8</vt:lpstr>
    </vt:vector>
  </TitlesOfParts>
  <Company>Verint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Lnv</cp:lastModifiedBy>
  <cp:revision>6</cp:revision>
  <dcterms:created xsi:type="dcterms:W3CDTF">2018-11-02T13:55:27Z</dcterms:created>
  <dcterms:modified xsi:type="dcterms:W3CDTF">2020-08-20T13:56:09Z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