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Arial Black"/>
      <p:regular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xkxFFgRLL6HrC05HeAG03pNg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regular.fntdata"/><Relationship Id="rId16" Type="http://schemas.openxmlformats.org/officeDocument/2006/relationships/font" Target="fonts/ArialBlack-regular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PROCODERS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895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7CEBFF"/>
                </a:solidFill>
              </a:rPr>
              <a:t>TEAM LEADER   :    </a:t>
            </a:r>
            <a:r>
              <a:rPr b="1" lang="en-US">
                <a:solidFill>
                  <a:srgbClr val="FDC77F"/>
                </a:solidFill>
              </a:rPr>
              <a:t>HARSH VERMA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7CEBFF"/>
                </a:solidFill>
              </a:rPr>
              <a:t>TEAMMATES      :    </a:t>
            </a:r>
            <a:r>
              <a:rPr b="1" lang="en-US">
                <a:solidFill>
                  <a:srgbClr val="FDC77F"/>
                </a:solidFill>
              </a:rPr>
              <a:t>CHAITANYA GUPTA  </a:t>
            </a:r>
            <a:r>
              <a:rPr b="1" lang="en-US">
                <a:solidFill>
                  <a:srgbClr val="7CEBFF"/>
                </a:solidFill>
              </a:rPr>
              <a:t>|   </a:t>
            </a:r>
            <a:r>
              <a:rPr b="1" lang="en-US">
                <a:solidFill>
                  <a:srgbClr val="FDC77F"/>
                </a:solidFill>
              </a:rPr>
              <a:t>CHAITANY RAGHAV  </a:t>
            </a:r>
            <a:r>
              <a:rPr b="1" lang="en-US">
                <a:solidFill>
                  <a:srgbClr val="7CEBFF"/>
                </a:solidFill>
              </a:rPr>
              <a:t>|   </a:t>
            </a:r>
            <a:r>
              <a:rPr b="1" lang="en-US">
                <a:solidFill>
                  <a:srgbClr val="FDC77F"/>
                </a:solidFill>
              </a:rPr>
              <a:t>DHAIRIYA MODI  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rgbClr val="7CEBFF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565002" y="1348543"/>
            <a:ext cx="2485010" cy="2156204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853993" y="1641815"/>
            <a:ext cx="10953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5940857" y="1670388"/>
            <a:ext cx="540916" cy="1446550"/>
          </a:xfrm>
          <a:prstGeom prst="rect">
            <a:avLst/>
          </a:prstGeom>
          <a:solidFill>
            <a:srgbClr val="FF4A0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IDHAR JO HUMNE SOURCES USE KIYE HAI VO AYENGE!</a:t>
            </a:r>
            <a:endParaRPr/>
          </a:p>
        </p:txBody>
      </p:sp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Numbers" id="222" name="Google Shape;222;p11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595613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 txBox="1"/>
          <p:nvPr>
            <p:ph type="ctrTitle"/>
          </p:nvPr>
        </p:nvSpPr>
        <p:spPr>
          <a:xfrm>
            <a:off x="8353019" y="1005839"/>
            <a:ext cx="3081576" cy="3476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6000"/>
              <a:buFont typeface="Gill Sans"/>
              <a:buNone/>
            </a:pPr>
            <a:r>
              <a:rPr lang="en-US" sz="6000">
                <a:solidFill>
                  <a:srgbClr val="00B0F0"/>
                </a:solidFill>
              </a:rPr>
              <a:t>THANK     </a:t>
            </a:r>
            <a:br>
              <a:rPr lang="en-US" sz="6000">
                <a:solidFill>
                  <a:srgbClr val="00B0F0"/>
                </a:solidFill>
              </a:rPr>
            </a:br>
            <a:r>
              <a:rPr lang="en-US" sz="6000">
                <a:solidFill>
                  <a:srgbClr val="00B0F0"/>
                </a:solidFill>
              </a:rPr>
              <a:t>   YOU</a:t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6" name="Google Shape;226;p1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1"/>
          <p:cNvSpPr txBox="1"/>
          <p:nvPr>
            <p:ph idx="1" type="subTitle"/>
          </p:nvPr>
        </p:nvSpPr>
        <p:spPr>
          <a:xfrm>
            <a:off x="581194" y="2495445"/>
            <a:ext cx="7014421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Numbers" id="119" name="Google Shape;119;p2"/>
          <p:cNvPicPr preferRelativeResize="0"/>
          <p:nvPr/>
        </p:nvPicPr>
        <p:blipFill rotWithShape="1">
          <a:blip r:embed="rId3">
            <a:alphaModFix/>
          </a:blip>
          <a:srcRect b="12710" l="0" r="9091" t="10681"/>
          <a:stretch/>
        </p:blipFill>
        <p:spPr>
          <a:xfrm>
            <a:off x="-88225" y="44261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21" name="Google Shape;121;p2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2"/>
          <p:cNvSpPr txBox="1"/>
          <p:nvPr>
            <p:ph type="title"/>
          </p:nvPr>
        </p:nvSpPr>
        <p:spPr>
          <a:xfrm>
            <a:off x="568026" y="411424"/>
            <a:ext cx="7213600" cy="134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b="1" lang="en-US" sz="4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ARCADEERS</a:t>
            </a:r>
            <a:endParaRPr b="1" sz="48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1569667" y="3710896"/>
            <a:ext cx="3239195" cy="558820"/>
            <a:chOff x="533629" y="1650085"/>
            <a:chExt cx="6577497" cy="838122"/>
          </a:xfrm>
        </p:grpSpPr>
        <p:sp>
          <p:nvSpPr>
            <p:cNvPr id="126" name="Google Shape;126;p2"/>
            <p:cNvSpPr/>
            <p:nvPr/>
          </p:nvSpPr>
          <p:spPr>
            <a:xfrm>
              <a:off x="533629" y="1658902"/>
              <a:ext cx="6305306" cy="829305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805820" y="1650085"/>
              <a:ext cx="6305306" cy="82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125" lIns="658250" spcFirstLastPara="1" rIns="104125" wrap="square" tIns="104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Gill Sans"/>
                <a:buNone/>
              </a:pPr>
              <a:r>
                <a:rPr lang="en-US" sz="32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SNAKES</a:t>
              </a:r>
              <a:endParaRPr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5636528" y="2928263"/>
            <a:ext cx="3564622" cy="552941"/>
          </a:xfrm>
          <a:prstGeom prst="rect">
            <a:avLst/>
          </a:prstGeom>
          <a:gradFill>
            <a:gsLst>
              <a:gs pos="0">
                <a:srgbClr val="609EC1"/>
              </a:gs>
              <a:gs pos="84000">
                <a:srgbClr val="38789A"/>
              </a:gs>
              <a:gs pos="100000">
                <a:srgbClr val="38789A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EDR </a:t>
            </a:r>
            <a:r>
              <a:rPr lang="en-US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TANK TROUBLE</a:t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250042" y="2275983"/>
            <a:ext cx="3158770" cy="552941"/>
          </a:xfrm>
          <a:prstGeom prst="rect">
            <a:avLst/>
          </a:prstGeom>
          <a:gradFill>
            <a:gsLst>
              <a:gs pos="0">
                <a:srgbClr val="609EC1"/>
              </a:gs>
              <a:gs pos="84000">
                <a:srgbClr val="38789A"/>
              </a:gs>
              <a:gs pos="100000">
                <a:srgbClr val="38789A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  </a:t>
            </a:r>
            <a:r>
              <a:rPr lang="en-US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PAC-MAN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5716251" y="4205923"/>
            <a:ext cx="3483648" cy="552942"/>
          </a:xfrm>
          <a:prstGeom prst="rect">
            <a:avLst/>
          </a:prstGeom>
          <a:gradFill>
            <a:gsLst>
              <a:gs pos="0">
                <a:srgbClr val="609EC1"/>
              </a:gs>
              <a:gs pos="84000">
                <a:srgbClr val="38789A"/>
              </a:gs>
              <a:gs pos="100000">
                <a:srgbClr val="38789A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    SUDOKU</a:t>
            </a:r>
            <a:endParaRPr/>
          </a:p>
        </p:txBody>
      </p:sp>
      <p:grpSp>
        <p:nvGrpSpPr>
          <p:cNvPr id="131" name="Google Shape;131;p2"/>
          <p:cNvGrpSpPr/>
          <p:nvPr/>
        </p:nvGrpSpPr>
        <p:grpSpPr>
          <a:xfrm>
            <a:off x="1110124" y="5131777"/>
            <a:ext cx="3262769" cy="558781"/>
            <a:chOff x="213568" y="1650143"/>
            <a:chExt cx="6625367" cy="838064"/>
          </a:xfrm>
        </p:grpSpPr>
        <p:sp>
          <p:nvSpPr>
            <p:cNvPr id="132" name="Google Shape;132;p2"/>
            <p:cNvSpPr/>
            <p:nvPr/>
          </p:nvSpPr>
          <p:spPr>
            <a:xfrm>
              <a:off x="533629" y="1658902"/>
              <a:ext cx="6305306" cy="829305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213568" y="1650143"/>
              <a:ext cx="6305307" cy="82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125" lIns="658250" spcFirstLastPara="1" rIns="104125" wrap="square" tIns="104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Gill Sans"/>
                <a:buNone/>
              </a:pPr>
              <a:r>
                <a:rPr lang="en-US" sz="32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TANKS</a:t>
              </a: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4929374" y="1575607"/>
            <a:ext cx="4270525" cy="598531"/>
            <a:chOff x="2211330" y="5818896"/>
            <a:chExt cx="6847568" cy="897680"/>
          </a:xfrm>
        </p:grpSpPr>
        <p:sp>
          <p:nvSpPr>
            <p:cNvPr id="135" name="Google Shape;135;p2"/>
            <p:cNvSpPr/>
            <p:nvPr/>
          </p:nvSpPr>
          <p:spPr>
            <a:xfrm>
              <a:off x="2753592" y="5887271"/>
              <a:ext cx="6305306" cy="829305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2211330" y="5818896"/>
              <a:ext cx="6305306" cy="829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125" lIns="658250" spcFirstLastPara="1" rIns="104125" wrap="square" tIns="104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Gill Sans"/>
                <a:buNone/>
              </a:pPr>
              <a:r>
                <a:rPr lang="en-US" sz="4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32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DOTS $ BOXES</a:t>
              </a:r>
              <a:endParaRPr/>
            </a:p>
          </p:txBody>
        </p:sp>
      </p:grpSp>
      <p:sp>
        <p:nvSpPr>
          <p:cNvPr id="137" name="Google Shape;137;p2"/>
          <p:cNvSpPr/>
          <p:nvPr/>
        </p:nvSpPr>
        <p:spPr>
          <a:xfrm>
            <a:off x="4722338" y="1411089"/>
            <a:ext cx="838191" cy="860241"/>
          </a:xfrm>
          <a:prstGeom prst="ellipse">
            <a:avLst/>
          </a:prstGeom>
          <a:solidFill>
            <a:schemeClr val="lt1"/>
          </a:solidFill>
          <a:ln cap="rnd" cmpd="sng" w="12700">
            <a:solidFill>
              <a:srgbClr val="3D81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1238014" y="3473256"/>
            <a:ext cx="838191" cy="860241"/>
          </a:xfrm>
          <a:prstGeom prst="ellipse">
            <a:avLst/>
          </a:prstGeom>
          <a:solidFill>
            <a:schemeClr val="lt1"/>
          </a:solidFill>
          <a:ln cap="rnd" cmpd="sng" w="12700">
            <a:solidFill>
              <a:srgbClr val="3D81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688417" y="2096780"/>
            <a:ext cx="838191" cy="860241"/>
          </a:xfrm>
          <a:prstGeom prst="ellipse">
            <a:avLst/>
          </a:prstGeom>
          <a:solidFill>
            <a:schemeClr val="lt1"/>
          </a:solidFill>
          <a:ln cap="rnd" cmpd="sng" w="12700">
            <a:solidFill>
              <a:srgbClr val="3D81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5297157" y="4037539"/>
            <a:ext cx="838191" cy="860241"/>
          </a:xfrm>
          <a:prstGeom prst="ellipse">
            <a:avLst/>
          </a:prstGeom>
          <a:solidFill>
            <a:schemeClr val="lt1"/>
          </a:solidFill>
          <a:ln cap="rnd" cmpd="sng" w="12700">
            <a:solidFill>
              <a:srgbClr val="3D81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5297156" y="2710569"/>
            <a:ext cx="838191" cy="860241"/>
          </a:xfrm>
          <a:prstGeom prst="ellipse">
            <a:avLst/>
          </a:prstGeom>
          <a:solidFill>
            <a:schemeClr val="lt1"/>
          </a:solidFill>
          <a:ln cap="rnd" cmpd="sng" w="12700">
            <a:solidFill>
              <a:srgbClr val="3D81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691029" y="4849732"/>
            <a:ext cx="838191" cy="860241"/>
          </a:xfrm>
          <a:prstGeom prst="ellipse">
            <a:avLst/>
          </a:prstGeom>
          <a:solidFill>
            <a:schemeClr val="lt1"/>
          </a:solidFill>
          <a:ln cap="rnd" cmpd="sng" w="12700">
            <a:solidFill>
              <a:srgbClr val="3D81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2"/>
          <p:cNvGrpSpPr/>
          <p:nvPr/>
        </p:nvGrpSpPr>
        <p:grpSpPr>
          <a:xfrm>
            <a:off x="5038726" y="5561408"/>
            <a:ext cx="5238750" cy="591191"/>
            <a:chOff x="37963" y="1224360"/>
            <a:chExt cx="8079259" cy="886673"/>
          </a:xfrm>
        </p:grpSpPr>
        <p:sp>
          <p:nvSpPr>
            <p:cNvPr id="144" name="Google Shape;144;p2"/>
            <p:cNvSpPr/>
            <p:nvPr/>
          </p:nvSpPr>
          <p:spPr>
            <a:xfrm>
              <a:off x="549415" y="1224360"/>
              <a:ext cx="6305306" cy="829305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37963" y="1281728"/>
              <a:ext cx="8079259" cy="82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125" lIns="658250" spcFirstLastPara="1" rIns="104125" wrap="square" tIns="104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Gill Sans"/>
                <a:buNone/>
              </a:pPr>
              <a:r>
                <a:rPr lang="en-US" sz="32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ANGRY TIC TAC TOE</a:t>
              </a:r>
              <a:endParaRPr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4795222" y="5362614"/>
            <a:ext cx="838191" cy="860241"/>
          </a:xfrm>
          <a:prstGeom prst="ellipse">
            <a:avLst/>
          </a:prstGeom>
          <a:solidFill>
            <a:schemeClr val="lt1"/>
          </a:solidFill>
          <a:ln cap="rnd" cmpd="sng" w="12700">
            <a:solidFill>
              <a:srgbClr val="3D81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/>
          <p:nvPr/>
        </p:nvSpPr>
        <p:spPr>
          <a:xfrm>
            <a:off x="-19050" y="-10"/>
            <a:ext cx="12191999" cy="6857999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-19050" y="-9"/>
            <a:ext cx="49815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 txBox="1"/>
          <p:nvPr>
            <p:ph type="title"/>
          </p:nvPr>
        </p:nvSpPr>
        <p:spPr>
          <a:xfrm>
            <a:off x="5176468" y="504825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>
                <a:solidFill>
                  <a:srgbClr val="FFC000"/>
                </a:solidFill>
              </a:rPr>
              <a:t>  </a:t>
            </a:r>
            <a:r>
              <a:rPr lang="en-US" sz="4400" u="sng">
                <a:solidFill>
                  <a:srgbClr val="FFC000"/>
                </a:solidFill>
              </a:rPr>
              <a:t>PAC-MAN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5176467" y="1684824"/>
            <a:ext cx="6739307" cy="4058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Pac-man, our hero, munches his way around the room , eating all the pacdots 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There are ghosts roaming in the same room.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Pac-man needs not to get touched by these ghosts.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-19051" y="-9"/>
            <a:ext cx="51911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>
            <p:ph type="title"/>
          </p:nvPr>
        </p:nvSpPr>
        <p:spPr>
          <a:xfrm>
            <a:off x="5338393" y="581575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 u="sng">
                <a:solidFill>
                  <a:srgbClr val="FFC000"/>
                </a:solidFill>
              </a:rPr>
              <a:t> TANK TROUBLE</a:t>
            </a:r>
            <a:r>
              <a:rPr lang="en-US" sz="4000"/>
              <a:t>	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5338392" y="1741974"/>
            <a:ext cx="6615483" cy="49350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Don’t get touched enemy tanks , this would lead to decrease your tank’s health.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There are various fuel tanks that would increase your tank’s heath.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You are supposed to reach final door to complete the level.</a:t>
            </a:r>
            <a:endParaRPr/>
          </a:p>
          <a:p>
            <a:pPr indent="-119055" lvl="0" marL="306000" rtl="0" algn="l">
              <a:spcBef>
                <a:spcPts val="124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-19051" y="-9"/>
            <a:ext cx="50768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>
            <p:ph type="title"/>
          </p:nvPr>
        </p:nvSpPr>
        <p:spPr>
          <a:xfrm>
            <a:off x="5176468" y="665650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>
                <a:solidFill>
                  <a:srgbClr val="FFC000"/>
                </a:solidFill>
              </a:rPr>
              <a:t>  </a:t>
            </a:r>
            <a:r>
              <a:rPr lang="en-US" sz="4400" u="sng">
                <a:solidFill>
                  <a:srgbClr val="FFC000"/>
                </a:solidFill>
              </a:rPr>
              <a:t>DOTS $ BOXES</a:t>
            </a:r>
            <a:r>
              <a:rPr lang="en-US" sz="4000"/>
              <a:t>	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5176467" y="1808649"/>
            <a:ext cx="6834557" cy="48017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On each turn, click between two horizontally or vertically adjacent dots to draw a line.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Drawing the 4</a:t>
            </a:r>
            <a:r>
              <a:rPr baseline="30000" lang="en-US" sz="3200">
                <a:solidFill>
                  <a:srgbClr val="E9EBEC"/>
                </a:solidFill>
              </a:rPr>
              <a:t>th</a:t>
            </a:r>
            <a:r>
              <a:rPr lang="en-US" sz="3200">
                <a:solidFill>
                  <a:srgbClr val="E9EBEC"/>
                </a:solidFill>
              </a:rPr>
              <a:t> wall of a box wins it, earning you a point and gives another chance to move again.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Lines are drawn until ll squares are claimed. The player wins with most claimed square wins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-19051" y="-9"/>
            <a:ext cx="50768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>
            <p:ph type="title"/>
          </p:nvPr>
        </p:nvSpPr>
        <p:spPr>
          <a:xfrm>
            <a:off x="5076826" y="665650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>
                <a:solidFill>
                  <a:srgbClr val="FFC000"/>
                </a:solidFill>
              </a:rPr>
              <a:t>   </a:t>
            </a:r>
            <a:r>
              <a:rPr lang="en-US" sz="4400" u="sng">
                <a:solidFill>
                  <a:srgbClr val="FFC000"/>
                </a:solidFill>
              </a:rPr>
              <a:t>SUDOKU</a:t>
            </a:r>
            <a:r>
              <a:rPr lang="en-US" sz="4400">
                <a:solidFill>
                  <a:srgbClr val="FFC000"/>
                </a:solidFill>
              </a:rPr>
              <a:t>	</a:t>
            </a:r>
            <a:endParaRPr/>
          </a:p>
        </p:txBody>
      </p:sp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5076826" y="1713399"/>
            <a:ext cx="6924674" cy="4058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Only use the number 0 to 9.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Only use each number once in each row, column and grid.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Use the process of elimination as a tactic.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Completion of all grids leads to game win.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1" y="-10"/>
            <a:ext cx="12191999" cy="6857999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-19051" y="-9"/>
            <a:ext cx="50768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 txBox="1"/>
          <p:nvPr>
            <p:ph type="title"/>
          </p:nvPr>
        </p:nvSpPr>
        <p:spPr>
          <a:xfrm>
            <a:off x="5185992" y="721720"/>
            <a:ext cx="656785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 u="sng">
                <a:solidFill>
                  <a:srgbClr val="FFC000"/>
                </a:solidFill>
              </a:rPr>
              <a:t> ANGRY  TIC TAC TOE	</a:t>
            </a:r>
            <a:endParaRPr/>
          </a:p>
        </p:txBody>
      </p:sp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5253256" y="1789599"/>
            <a:ext cx="6748243" cy="4820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The game is played in 3X3 grid 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You and your friend are given two different angry birds . Each player take their turn to fill empty grids.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The first player to get 3 of his marks in a row(horizontally , vertically or diagonally)will win .</a:t>
            </a:r>
            <a:endParaRPr/>
          </a:p>
          <a:p>
            <a:pPr indent="-119055" lvl="0" marL="306000" rtl="0" algn="l">
              <a:spcBef>
                <a:spcPts val="124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3200">
              <a:solidFill>
                <a:srgbClr val="E9EBE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-19051" y="-9"/>
            <a:ext cx="51720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>
            <p:ph type="title"/>
          </p:nvPr>
        </p:nvSpPr>
        <p:spPr>
          <a:xfrm>
            <a:off x="5281243" y="665650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/>
              <a:t> </a:t>
            </a:r>
            <a:r>
              <a:rPr lang="en-US" sz="4400" u="sng">
                <a:solidFill>
                  <a:srgbClr val="FFC000"/>
                </a:solidFill>
              </a:rPr>
              <a:t>SNAKES</a:t>
            </a:r>
            <a:r>
              <a:rPr lang="en-US" sz="4000"/>
              <a:t>	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5353050" y="1732449"/>
            <a:ext cx="6619875" cy="4849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Snake moves at a constant speed and is allowed to move in only East, West, North and South.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Snake eats an apple and gets longer 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Game continues until snake dies.</a:t>
            </a:r>
            <a:endParaRPr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>
                <a:solidFill>
                  <a:srgbClr val="E9EBEC"/>
                </a:solidFill>
              </a:rPr>
              <a:t>Snake dies by either , running into the edge of the board , or , running into it’s own tail.</a:t>
            </a:r>
            <a:endParaRPr/>
          </a:p>
          <a:p>
            <a:pPr indent="-119055" lvl="0" marL="306000" rtl="0" algn="l">
              <a:spcBef>
                <a:spcPts val="124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3200">
              <a:solidFill>
                <a:srgbClr val="E9EBEC"/>
              </a:solidFill>
            </a:endParaRPr>
          </a:p>
          <a:p>
            <a:pPr indent="-119055" lvl="0" marL="306000" rtl="0" algn="l">
              <a:spcBef>
                <a:spcPts val="124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3200">
              <a:solidFill>
                <a:srgbClr val="E9EBE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>
            <a:off x="-28744" y="1"/>
            <a:ext cx="12191999" cy="6857999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-19051" y="-9"/>
            <a:ext cx="50292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>
            <p:ph type="title"/>
          </p:nvPr>
        </p:nvSpPr>
        <p:spPr>
          <a:xfrm>
            <a:off x="5177208" y="665660"/>
            <a:ext cx="4538124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Gill Sans"/>
              <a:buNone/>
            </a:pPr>
            <a:r>
              <a:rPr lang="en-US" sz="4400">
                <a:solidFill>
                  <a:srgbClr val="FFC000"/>
                </a:solidFill>
              </a:rPr>
              <a:t>   </a:t>
            </a:r>
            <a:r>
              <a:rPr lang="en-US" sz="4400" u="sng">
                <a:solidFill>
                  <a:srgbClr val="FFC000"/>
                </a:solidFill>
              </a:rPr>
              <a:t>TANKS</a:t>
            </a:r>
            <a:endParaRPr/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5305425" y="1732449"/>
            <a:ext cx="6477000" cy="4058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solidFill>
                  <a:srgbClr val="D8D8D8"/>
                </a:solidFill>
              </a:rPr>
              <a:t>Dolor Sit Amet</a:t>
            </a:r>
            <a:endParaRPr/>
          </a:p>
          <a:p>
            <a:pPr indent="0" lvl="0" marL="369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solidFill>
                  <a:srgbClr val="D8D8D8"/>
                </a:solidFill>
              </a:rPr>
              <a:t>Consectetuer Elit</a:t>
            </a:r>
            <a:endParaRPr/>
          </a:p>
          <a:p>
            <a:pPr indent="0" lvl="0" marL="369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solidFill>
                  <a:srgbClr val="D8D8D8"/>
                </a:solidFill>
              </a:rPr>
              <a:t>Nunc Viverra</a:t>
            </a:r>
            <a:endParaRPr/>
          </a:p>
          <a:p>
            <a:pPr indent="0" lvl="0" marL="369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solidFill>
                  <a:srgbClr val="D8D8D8"/>
                </a:solidFill>
              </a:rPr>
              <a:t>Pellentesque Habitant</a:t>
            </a:r>
            <a:endParaRPr/>
          </a:p>
          <a:p>
            <a:pPr indent="0" lvl="0" marL="369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solidFill>
                  <a:srgbClr val="D8D8D8"/>
                </a:solidFill>
              </a:rPr>
              <a:t>Lorem Ipsum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2021-01-09T15:59:39Z</dcterms:created>
  <dc:creator>Himanshi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