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Gill Sans" charset="0"/>
      <p:regular r:id="rId14"/>
      <p:bold r:id="rId15"/>
    </p:embeddedFont>
    <p:embeddedFont>
      <p:font typeface="Albertus MT" pitchFamily="34" charset="0"/>
      <p:regular r:id="rId16"/>
      <p:italic r:id="rId17"/>
    </p:embeddedFont>
    <p:embeddedFont>
      <p:font typeface="Arial Black" pitchFamily="34" charset="0"/>
      <p:bold r:id="rId18"/>
      <p: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xkxFFgRLL6HrC05HeAG03pNg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bertus MT" pitchFamily="34" charset="0"/>
                <a:ea typeface="Arial"/>
                <a:cs typeface="Arial"/>
                <a:sym typeface="Arial"/>
              </a:rPr>
              <a:t>PROCODERS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  <a:latin typeface="Albertus MT" pitchFamily="34" charset="0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TEAM LEADER   :    </a:t>
            </a:r>
            <a:r>
              <a:rPr lang="en-US" b="1">
                <a:solidFill>
                  <a:srgbClr val="FDC77F"/>
                </a:solidFill>
              </a:rPr>
              <a:t>HARSH VERMA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TEAMMATES      :    </a:t>
            </a:r>
            <a:r>
              <a:rPr lang="en-US" b="1">
                <a:solidFill>
                  <a:srgbClr val="FDC77F"/>
                </a:solidFill>
              </a:rPr>
              <a:t>CHAITANYA GUPTA  </a:t>
            </a:r>
            <a:r>
              <a:rPr lang="en-US" b="1">
                <a:solidFill>
                  <a:srgbClr val="7CEBFF"/>
                </a:solidFill>
              </a:rPr>
              <a:t>|   </a:t>
            </a:r>
            <a:r>
              <a:rPr lang="en-US" b="1">
                <a:solidFill>
                  <a:srgbClr val="FDC77F"/>
                </a:solidFill>
              </a:rPr>
              <a:t>CHAITANY RAGHAV  </a:t>
            </a:r>
            <a:r>
              <a:rPr lang="en-US" b="1">
                <a:solidFill>
                  <a:srgbClr val="7CEBFF"/>
                </a:solidFill>
              </a:rPr>
              <a:t>|   </a:t>
            </a:r>
            <a:r>
              <a:rPr lang="en-US" b="1">
                <a:solidFill>
                  <a:srgbClr val="FDC77F"/>
                </a:solidFill>
              </a:rPr>
              <a:t>DHAIRIYA MODI  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rgbClr val="7CEB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565002" y="1348543"/>
            <a:ext cx="2485010" cy="2156204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853993" y="1641815"/>
            <a:ext cx="109537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5940857" y="1670388"/>
            <a:ext cx="540916" cy="1446550"/>
          </a:xfrm>
          <a:prstGeom prst="rect">
            <a:avLst/>
          </a:prstGeom>
          <a:solidFill>
            <a:srgbClr val="FF4A0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 smtClean="0"/>
              <a:t>LIBRARIES/MODULES USED IN THE PROJECT</a:t>
            </a:r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body" idx="1"/>
          </p:nvPr>
        </p:nvSpPr>
        <p:spPr>
          <a:xfrm>
            <a:off x="1038393" y="2104296"/>
            <a:ext cx="3457407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indent="-200844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err="1" smtClean="0"/>
              <a:t>PyGame</a:t>
            </a:r>
            <a:endParaRPr lang="en-US" sz="2800" dirty="0" smtClean="0"/>
          </a:p>
          <a:p>
            <a:pPr marL="306000" indent="-200844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/>
              <a:t>Turtle</a:t>
            </a:r>
          </a:p>
          <a:p>
            <a:pPr marL="306000" indent="-200844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err="1" smtClean="0"/>
              <a:t>Tkinter</a:t>
            </a:r>
            <a:endParaRPr lang="en-US" sz="2800" dirty="0" smtClean="0"/>
          </a:p>
          <a:p>
            <a:pPr marL="306000" indent="-200844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/>
              <a:t>_thread</a:t>
            </a:r>
          </a:p>
          <a:p>
            <a:pPr marL="306000" indent="-200844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err="1" smtClean="0"/>
              <a:t>os</a:t>
            </a:r>
            <a:endParaRPr lang="en-US" sz="2800" dirty="0" smtClean="0"/>
          </a:p>
        </p:txBody>
      </p:sp>
      <p:pic>
        <p:nvPicPr>
          <p:cNvPr id="4" name="Picture 3" descr="python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93203"/>
            <a:ext cx="2524423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4960203"/>
            <a:ext cx="332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lbertus MT" pitchFamily="34" charset="0"/>
              </a:rPr>
              <a:t>Programming Language: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Albertus MT" pitchFamily="34" charset="0"/>
              </a:rPr>
              <a:t>         </a:t>
            </a:r>
            <a:r>
              <a:rPr lang="en-US" sz="2400" dirty="0" smtClean="0">
                <a:solidFill>
                  <a:srgbClr val="7030A0"/>
                </a:solidFill>
                <a:latin typeface="Albertus MT" pitchFamily="34" charset="0"/>
              </a:rPr>
              <a:t>PYTHON</a:t>
            </a:r>
            <a:endParaRPr lang="en-US" sz="2400" dirty="0" smtClean="0">
              <a:solidFill>
                <a:srgbClr val="7030A0"/>
              </a:solidFill>
              <a:latin typeface="Albertus MT" pitchFamily="34" charset="0"/>
            </a:endParaRPr>
          </a:p>
        </p:txBody>
      </p:sp>
      <p:sp>
        <p:nvSpPr>
          <p:cNvPr id="6" name="Google Shape;215;p10"/>
          <p:cNvSpPr txBox="1">
            <a:spLocks/>
          </p:cNvSpPr>
          <p:nvPr/>
        </p:nvSpPr>
        <p:spPr>
          <a:xfrm>
            <a:off x="3781593" y="1960497"/>
            <a:ext cx="3457407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Time</a:t>
            </a:r>
          </a:p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Random</a:t>
            </a:r>
          </a:p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Copy</a:t>
            </a:r>
          </a:p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SqLite3</a:t>
            </a:r>
          </a:p>
          <a:p>
            <a:pPr marL="306000" marR="0" lvl="0" indent="-2008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Math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2" name="Google Shape;222;p11" descr="Digital Number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595613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ctrTitle"/>
          </p:nvPr>
        </p:nvSpPr>
        <p:spPr>
          <a:xfrm>
            <a:off x="8353019" y="1005839"/>
            <a:ext cx="3081576" cy="347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00B0F0"/>
                </a:solidFill>
              </a:rPr>
              <a:t>THANK     </a:t>
            </a:r>
            <a:br>
              <a:rPr lang="en-US" sz="6000">
                <a:solidFill>
                  <a:srgbClr val="00B0F0"/>
                </a:solidFill>
              </a:rPr>
            </a:br>
            <a:r>
              <a:rPr lang="en-US" sz="6000">
                <a:solidFill>
                  <a:srgbClr val="00B0F0"/>
                </a:solidFill>
              </a:rPr>
              <a:t>   YOU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6" name="Google Shape;226;p1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2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21" name="Google Shape;121;p2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568026" y="304800"/>
            <a:ext cx="7213600" cy="134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u="sng" dirty="0">
                <a:solidFill>
                  <a:srgbClr val="FF0000"/>
                </a:solidFill>
                <a:latin typeface="Albertus MT" pitchFamily="34" charset="0"/>
                <a:ea typeface="Arial"/>
                <a:cs typeface="Arial"/>
                <a:sym typeface="Arial"/>
              </a:rPr>
              <a:t>ARCADEERS</a:t>
            </a:r>
            <a:endParaRPr sz="4800" b="1" u="sng">
              <a:solidFill>
                <a:srgbClr val="FF0000"/>
              </a:solidFill>
              <a:latin typeface="Albertus MT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1569667" y="3710896"/>
            <a:ext cx="3239195" cy="558820"/>
            <a:chOff x="533629" y="1650085"/>
            <a:chExt cx="6577497" cy="838122"/>
          </a:xfrm>
        </p:grpSpPr>
        <p:sp>
          <p:nvSpPr>
            <p:cNvPr id="126" name="Google Shape;126;p2"/>
            <p:cNvSpPr/>
            <p:nvPr/>
          </p:nvSpPr>
          <p:spPr>
            <a:xfrm>
              <a:off x="533629" y="1658902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05820" y="1650085"/>
              <a:ext cx="6305306" cy="829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8250" tIns="104125" rIns="104125" bIns="104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 dirty="0">
                  <a:solidFill>
                    <a:srgbClr val="FFC000"/>
                  </a:solidFill>
                  <a:latin typeface="Gill Sans"/>
                  <a:ea typeface="Gill Sans"/>
                  <a:cs typeface="Gill Sans"/>
                  <a:sym typeface="Gill Sans"/>
                </a:rPr>
                <a:t>SNAKES</a:t>
              </a:r>
              <a:endParaRPr sz="32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5636528" y="2928263"/>
            <a:ext cx="3564622" cy="552941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  TANK MAZE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250042" y="2275983"/>
            <a:ext cx="3158770" cy="552941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  </a:t>
            </a:r>
            <a:r>
              <a:rPr lang="en-US" sz="32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PAC-MAN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5716251" y="4205923"/>
            <a:ext cx="3483648" cy="552942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    SUDOKU</a:t>
            </a: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>
            <a:off x="1110124" y="5131777"/>
            <a:ext cx="3262769" cy="558781"/>
            <a:chOff x="213568" y="1650143"/>
            <a:chExt cx="6625367" cy="838064"/>
          </a:xfrm>
        </p:grpSpPr>
        <p:sp>
          <p:nvSpPr>
            <p:cNvPr id="132" name="Google Shape;132;p2"/>
            <p:cNvSpPr/>
            <p:nvPr/>
          </p:nvSpPr>
          <p:spPr>
            <a:xfrm>
              <a:off x="533629" y="1658902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213568" y="1650143"/>
              <a:ext cx="6305307" cy="829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8250" tIns="104125" rIns="104125" bIns="104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TANKS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4929374" y="1575607"/>
            <a:ext cx="4270525" cy="598531"/>
            <a:chOff x="2211330" y="5818896"/>
            <a:chExt cx="6847568" cy="897680"/>
          </a:xfrm>
        </p:grpSpPr>
        <p:sp>
          <p:nvSpPr>
            <p:cNvPr id="135" name="Google Shape;135;p2"/>
            <p:cNvSpPr/>
            <p:nvPr/>
          </p:nvSpPr>
          <p:spPr>
            <a:xfrm>
              <a:off x="2753592" y="5887271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211330" y="5818896"/>
              <a:ext cx="6305306" cy="82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8250" tIns="104125" rIns="104125" bIns="104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Gill Sans"/>
                <a:buNone/>
              </a:pPr>
              <a:r>
                <a:rPr lang="en-US" sz="41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32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DOTS </a:t>
              </a:r>
              <a:r>
                <a:rPr lang="en-US" sz="3200" dirty="0" smtClean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</a:t>
              </a:r>
              <a:r>
                <a:rPr lang="en-US" sz="32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BOXES</a:t>
              </a:r>
              <a:endParaRPr/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722338" y="1411089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1238014" y="3473256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688417" y="2096780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5297157" y="4037539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5297156" y="2710569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691029" y="4849732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2"/>
          <p:cNvGrpSpPr/>
          <p:nvPr/>
        </p:nvGrpSpPr>
        <p:grpSpPr>
          <a:xfrm>
            <a:off x="5038726" y="5561408"/>
            <a:ext cx="5238750" cy="591191"/>
            <a:chOff x="37963" y="1224360"/>
            <a:chExt cx="8079259" cy="886673"/>
          </a:xfrm>
        </p:grpSpPr>
        <p:sp>
          <p:nvSpPr>
            <p:cNvPr id="144" name="Google Shape;144;p2"/>
            <p:cNvSpPr/>
            <p:nvPr/>
          </p:nvSpPr>
          <p:spPr>
            <a:xfrm>
              <a:off x="549415" y="1224360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7963" y="1281728"/>
              <a:ext cx="8079259" cy="829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8250" tIns="104125" rIns="104125" bIns="104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ANGRY </a:t>
              </a:r>
              <a:r>
                <a:rPr lang="en-US" sz="3200" dirty="0" smtClean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TICTACTOE</a:t>
              </a:r>
              <a:endParaRPr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4795222" y="5362614"/>
            <a:ext cx="838191" cy="860241"/>
          </a:xfrm>
          <a:prstGeom prst="ellipse">
            <a:avLst/>
          </a:prstGeom>
          <a:solidFill>
            <a:schemeClr val="lt1"/>
          </a:solidFill>
          <a:ln w="12700" cap="rnd" cmpd="sng">
            <a:solidFill>
              <a:srgbClr val="3D81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30" descr="angry_tictacto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0176">
            <a:off x="4592765" y="5322915"/>
            <a:ext cx="1164553" cy="952500"/>
          </a:xfrm>
          <a:prstGeom prst="rect">
            <a:avLst/>
          </a:prstGeom>
        </p:spPr>
      </p:pic>
      <p:pic>
        <p:nvPicPr>
          <p:cNvPr id="32" name="Picture 31" descr="do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7202">
            <a:off x="4534758" y="1601458"/>
            <a:ext cx="1208820" cy="455725"/>
          </a:xfrm>
          <a:prstGeom prst="rect">
            <a:avLst/>
          </a:prstGeom>
        </p:spPr>
      </p:pic>
      <p:pic>
        <p:nvPicPr>
          <p:cNvPr id="33" name="Picture 32" descr="pacm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045208"/>
            <a:ext cx="1066800" cy="1002792"/>
          </a:xfrm>
          <a:prstGeom prst="rect">
            <a:avLst/>
          </a:prstGeom>
        </p:spPr>
      </p:pic>
      <p:pic>
        <p:nvPicPr>
          <p:cNvPr id="34" name="Picture 33" descr="snak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3581400"/>
            <a:ext cx="1286812" cy="781050"/>
          </a:xfrm>
          <a:prstGeom prst="rect">
            <a:avLst/>
          </a:prstGeom>
        </p:spPr>
      </p:pic>
      <p:pic>
        <p:nvPicPr>
          <p:cNvPr id="35" name="Picture 34" descr="sudoku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948607">
            <a:off x="4953000" y="3809625"/>
            <a:ext cx="1524000" cy="1316432"/>
          </a:xfrm>
          <a:prstGeom prst="rect">
            <a:avLst/>
          </a:prstGeom>
        </p:spPr>
      </p:pic>
      <p:pic>
        <p:nvPicPr>
          <p:cNvPr id="36" name="Picture 35" descr="tank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724400"/>
            <a:ext cx="1219200" cy="1219200"/>
          </a:xfrm>
          <a:prstGeom prst="rect">
            <a:avLst/>
          </a:prstGeom>
        </p:spPr>
      </p:pic>
      <p:pic>
        <p:nvPicPr>
          <p:cNvPr id="37" name="Picture 36" descr="tank_troubl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2743200"/>
            <a:ext cx="838200" cy="887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/>
          <p:nvPr/>
        </p:nvSpPr>
        <p:spPr>
          <a:xfrm>
            <a:off x="-19050" y="-1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0" y="-9"/>
            <a:ext cx="4981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5176468" y="504825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</a:t>
            </a:r>
            <a:r>
              <a:rPr lang="en-US" sz="4400" u="sng">
                <a:solidFill>
                  <a:srgbClr val="FFC000"/>
                </a:solidFill>
              </a:rPr>
              <a:t>PAC-MAN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5176467" y="1684824"/>
            <a:ext cx="6739307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Pac-man, our hero, munches his way around the room , eating all the pacdots 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There are ghosts roaming in the same room.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Pac-man needs not to get touched by these ghosts.</a:t>
            </a:r>
            <a:endParaRPr/>
          </a:p>
        </p:txBody>
      </p:sp>
      <p:pic>
        <p:nvPicPr>
          <p:cNvPr id="7" name="Picture 6" descr="pacman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590800"/>
            <a:ext cx="3733800" cy="3758486"/>
          </a:xfrm>
          <a:prstGeom prst="rect">
            <a:avLst/>
          </a:prstGeom>
        </p:spPr>
      </p:pic>
      <p:pic>
        <p:nvPicPr>
          <p:cNvPr id="6" name="Picture 5" descr="pac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0706">
            <a:off x="-71745" y="1779385"/>
            <a:ext cx="1676852" cy="1576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1911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5520276" y="38100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 u="sng" dirty="0">
                <a:solidFill>
                  <a:srgbClr val="FFC000"/>
                </a:solidFill>
              </a:rPr>
              <a:t> TANK </a:t>
            </a:r>
            <a:r>
              <a:rPr lang="en-US" sz="4400" u="sng" dirty="0" smtClean="0">
                <a:solidFill>
                  <a:srgbClr val="FFC000"/>
                </a:solidFill>
              </a:rPr>
              <a:t>MAZE</a:t>
            </a:r>
            <a:r>
              <a:rPr lang="en-US" sz="4000" dirty="0"/>
              <a:t>	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5338392" y="1741974"/>
            <a:ext cx="6615483" cy="49350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Don’t get touched enemy tanks , this would lead to decrease your tank’s health.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There are various fuel tanks that would increase your tank’s heath.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You are supposed to reach final door to complete the level.</a:t>
            </a:r>
            <a:endParaRPr/>
          </a:p>
          <a:p>
            <a:pPr marL="306000" lvl="0" indent="-119055" algn="l" rtl="0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endParaRPr sz="3200"/>
          </a:p>
        </p:txBody>
      </p:sp>
      <p:pic>
        <p:nvPicPr>
          <p:cNvPr id="7" name="Picture 6" descr="tankmaze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33600"/>
            <a:ext cx="4526573" cy="4496193"/>
          </a:xfrm>
          <a:prstGeom prst="rect">
            <a:avLst/>
          </a:prstGeom>
        </p:spPr>
      </p:pic>
      <p:pic>
        <p:nvPicPr>
          <p:cNvPr id="6" name="Picture 5" descr="tank_troub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423">
            <a:off x="271552" y="1634790"/>
            <a:ext cx="1072547" cy="1135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5176468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</a:t>
            </a:r>
            <a:r>
              <a:rPr lang="en-US" sz="4400" u="sng">
                <a:solidFill>
                  <a:srgbClr val="FFC000"/>
                </a:solidFill>
              </a:rPr>
              <a:t>DOTS $ BOXES</a:t>
            </a:r>
            <a:r>
              <a:rPr lang="en-US" sz="4000"/>
              <a:t>	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5176467" y="1808649"/>
            <a:ext cx="6834557" cy="48017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 each turn, click between two horizontally or vertically adjacent dots to draw a line.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Drawing the 4</a:t>
            </a:r>
            <a:r>
              <a:rPr lang="en-US" sz="3200" baseline="30000">
                <a:solidFill>
                  <a:srgbClr val="E9EBEC"/>
                </a:solidFill>
              </a:rPr>
              <a:t>th</a:t>
            </a:r>
            <a:r>
              <a:rPr lang="en-US" sz="3200">
                <a:solidFill>
                  <a:srgbClr val="E9EBEC"/>
                </a:solidFill>
              </a:rPr>
              <a:t> wall of a box wins it, earning you a point and gives another chance to move again.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Lines are drawn until ll squares are claimed. The player wins with most claimed square wins</a:t>
            </a:r>
            <a:endParaRPr sz="3200"/>
          </a:p>
        </p:txBody>
      </p:sp>
      <p:pic>
        <p:nvPicPr>
          <p:cNvPr id="7" name="Picture 6" descr="dots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62200"/>
            <a:ext cx="4020111" cy="3820058"/>
          </a:xfrm>
          <a:prstGeom prst="rect">
            <a:avLst/>
          </a:prstGeom>
        </p:spPr>
      </p:pic>
      <p:pic>
        <p:nvPicPr>
          <p:cNvPr id="6" name="Picture 5" descr="do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7202">
            <a:off x="-67791" y="1629113"/>
            <a:ext cx="2625295" cy="989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5076826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 </a:t>
            </a:r>
            <a:r>
              <a:rPr lang="en-US" sz="4400" u="sng">
                <a:solidFill>
                  <a:srgbClr val="FFC000"/>
                </a:solidFill>
              </a:rPr>
              <a:t>SUDOKU</a:t>
            </a:r>
            <a:r>
              <a:rPr lang="en-US" sz="4400">
                <a:solidFill>
                  <a:srgbClr val="FFC000"/>
                </a:solidFill>
              </a:rPr>
              <a:t>	</a:t>
            </a: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5076826" y="1713399"/>
            <a:ext cx="6924674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Only use the number 0 to 9.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Only use each number once in each row, column and grid.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Use the process of elimination as a tactic.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Completion of all grids leads to game win.</a:t>
            </a:r>
            <a:endParaRPr/>
          </a:p>
        </p:txBody>
      </p:sp>
      <p:pic>
        <p:nvPicPr>
          <p:cNvPr id="7" name="Picture 6" descr="sudoku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2430"/>
            <a:ext cx="3810000" cy="3886970"/>
          </a:xfrm>
          <a:prstGeom prst="rect">
            <a:avLst/>
          </a:prstGeom>
        </p:spPr>
      </p:pic>
      <p:pic>
        <p:nvPicPr>
          <p:cNvPr id="6" name="Picture 5" descr="sudok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8607">
            <a:off x="-222340" y="1743393"/>
            <a:ext cx="1832709" cy="1583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1" y="-1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185992" y="721720"/>
            <a:ext cx="6567857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 u="sng">
                <a:solidFill>
                  <a:srgbClr val="FFC000"/>
                </a:solidFill>
              </a:rPr>
              <a:t> ANGRY  TIC TAC TOE	</a:t>
            </a: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body" idx="1"/>
          </p:nvPr>
        </p:nvSpPr>
        <p:spPr>
          <a:xfrm>
            <a:off x="5253256" y="1789599"/>
            <a:ext cx="6748243" cy="4820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 game is played in 3X3 grid 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You and your friend are given two different angry birds . Each player take their turn to fill empty grids.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 first player to get 3 of his marks in a row(horizontally , vertically or diagonally)will win .</a:t>
            </a:r>
            <a:endParaRPr/>
          </a:p>
          <a:p>
            <a:pPr marL="306000" lvl="0" indent="-119055" algn="l" rtl="0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endParaRPr sz="3200">
              <a:solidFill>
                <a:srgbClr val="E9EBEC"/>
              </a:solidFill>
            </a:endParaRPr>
          </a:p>
        </p:txBody>
      </p:sp>
      <p:pic>
        <p:nvPicPr>
          <p:cNvPr id="7" name="Picture 6" descr="tictactoe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590800"/>
            <a:ext cx="3581400" cy="3885701"/>
          </a:xfrm>
          <a:prstGeom prst="rect">
            <a:avLst/>
          </a:prstGeom>
        </p:spPr>
      </p:pic>
      <p:pic>
        <p:nvPicPr>
          <p:cNvPr id="6" name="Picture 5" descr="angry_tictacto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05381">
            <a:off x="16641" y="1513987"/>
            <a:ext cx="2030189" cy="1660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1720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5281243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 </a:t>
            </a:r>
            <a:r>
              <a:rPr lang="en-US" sz="4400" u="sng">
                <a:solidFill>
                  <a:srgbClr val="FFC000"/>
                </a:solidFill>
              </a:rPr>
              <a:t>SNAKES</a:t>
            </a:r>
            <a:r>
              <a:rPr lang="en-US" sz="4000"/>
              <a:t>	</a:t>
            </a:r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5353050" y="1732449"/>
            <a:ext cx="6619875" cy="4849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rgbClr val="E9EBEC"/>
                </a:solidFill>
              </a:rPr>
              <a:t>Snake moves at a constant speed and is allowed to move in only East, West, North and South.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rgbClr val="E9EBEC"/>
                </a:solidFill>
              </a:rPr>
              <a:t>Snake eats an apple and gets longer 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rgbClr val="E9EBEC"/>
                </a:solidFill>
              </a:rPr>
              <a:t>Game continues until snake dies.</a:t>
            </a:r>
            <a:endParaRPr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rgbClr val="E9EBEC"/>
                </a:solidFill>
              </a:rPr>
              <a:t>Snake dies by either , running into the edge of the board , or , running into it’s own tail</a:t>
            </a:r>
            <a:r>
              <a:rPr lang="en-US" sz="3200" dirty="0" smtClean="0">
                <a:solidFill>
                  <a:srgbClr val="E9EBEC"/>
                </a:solidFill>
              </a:rPr>
              <a:t>.</a:t>
            </a:r>
            <a:endParaRPr/>
          </a:p>
        </p:txBody>
      </p:sp>
      <p:pic>
        <p:nvPicPr>
          <p:cNvPr id="7" name="Picture 6" descr="snakes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00400"/>
            <a:ext cx="4098027" cy="2896132"/>
          </a:xfrm>
          <a:prstGeom prst="rect">
            <a:avLst/>
          </a:prstGeom>
        </p:spPr>
      </p:pic>
      <p:pic>
        <p:nvPicPr>
          <p:cNvPr id="6" name="Picture 5" descr="snak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26794">
            <a:off x="179030" y="2291396"/>
            <a:ext cx="2855822" cy="1584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-28744" y="1"/>
            <a:ext cx="12191999" cy="6857999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-1"/>
          <a:stretch/>
        </p:blipFill>
        <p:spPr>
          <a:xfrm>
            <a:off x="-19051" y="-9"/>
            <a:ext cx="50292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5215476" y="45720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 dirty="0">
                <a:solidFill>
                  <a:srgbClr val="FFC000"/>
                </a:solidFill>
              </a:rPr>
              <a:t>   </a:t>
            </a:r>
            <a:r>
              <a:rPr lang="en-US" sz="4400" u="sng" dirty="0">
                <a:solidFill>
                  <a:srgbClr val="FFC000"/>
                </a:solidFill>
              </a:rPr>
              <a:t>TANKS</a:t>
            </a:r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5305425" y="1884849"/>
            <a:ext cx="6477000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>
              <a:spcBef>
                <a:spcPts val="0"/>
              </a:spcBef>
              <a:buSzPts val="2944"/>
            </a:pPr>
            <a:r>
              <a:rPr lang="en-US" sz="2400" dirty="0" smtClean="0">
                <a:solidFill>
                  <a:srgbClr val="E9EBEC"/>
                </a:solidFill>
              </a:rPr>
              <a:t>Its time for a death battle! Though the wall may part you two the projectiles can still hit the other.</a:t>
            </a:r>
            <a:endParaRPr lang="en-US" sz="2400" dirty="0" smtClean="0"/>
          </a:p>
          <a:p>
            <a:pPr marL="306000" lvl="0" indent="-306000">
              <a:spcBef>
                <a:spcPts val="1240"/>
              </a:spcBef>
              <a:buSzPts val="2944"/>
            </a:pPr>
            <a:r>
              <a:rPr lang="en-US" sz="2400" dirty="0" smtClean="0">
                <a:solidFill>
                  <a:srgbClr val="E9EBEC"/>
                </a:solidFill>
              </a:rPr>
              <a:t>Use your knowledge of projectiles to get the perfect power, angle and position and attack your enemy.</a:t>
            </a:r>
            <a:endParaRPr lang="en-US" sz="2400" dirty="0" smtClean="0"/>
          </a:p>
          <a:p>
            <a:pPr marL="306000" lvl="0" indent="-306000">
              <a:spcBef>
                <a:spcPts val="1240"/>
              </a:spcBef>
              <a:buSzPts val="2944"/>
            </a:pPr>
            <a:r>
              <a:rPr lang="en-US" sz="2400" dirty="0" smtClean="0">
                <a:solidFill>
                  <a:srgbClr val="E9EBEC"/>
                </a:solidFill>
              </a:rPr>
              <a:t>Because of obvious reasons, the one to die first loses. (You better survive!)</a:t>
            </a:r>
            <a:endParaRPr lang="en-US" sz="2400" dirty="0" smtClean="0"/>
          </a:p>
        </p:txBody>
      </p:sp>
      <p:pic>
        <p:nvPicPr>
          <p:cNvPr id="7" name="Picture 6" descr="tanks_st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5" y="2819400"/>
            <a:ext cx="4653495" cy="3514812"/>
          </a:xfrm>
          <a:prstGeom prst="rect">
            <a:avLst/>
          </a:prstGeom>
        </p:spPr>
      </p:pic>
      <p:pic>
        <p:nvPicPr>
          <p:cNvPr id="6" name="Picture 5" descr="t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71947">
            <a:off x="-111541" y="1624888"/>
            <a:ext cx="1860287" cy="1860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416</Words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</vt:lpstr>
      <vt:lpstr>Albertus MT</vt:lpstr>
      <vt:lpstr>Noto Sans Symbols</vt:lpstr>
      <vt:lpstr>Arial Black</vt:lpstr>
      <vt:lpstr>Wingdings</vt:lpstr>
      <vt:lpstr>Calibri</vt:lpstr>
      <vt:lpstr>Dividend</vt:lpstr>
      <vt:lpstr>PROCODERS</vt:lpstr>
      <vt:lpstr>ARCADEERS</vt:lpstr>
      <vt:lpstr>  PAC-MAN</vt:lpstr>
      <vt:lpstr> TANK MAZE </vt:lpstr>
      <vt:lpstr>  DOTS $ BOXES </vt:lpstr>
      <vt:lpstr>   SUDOKU </vt:lpstr>
      <vt:lpstr> ANGRY  TIC TAC TOE </vt:lpstr>
      <vt:lpstr> SNAKES </vt:lpstr>
      <vt:lpstr>   TANKS</vt:lpstr>
      <vt:lpstr>LIBRARIES/MODULES USED IN THE PROJECT</vt:lpstr>
      <vt:lpstr>THANK   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PROCODERS</dc:title>
  <dc:creator>Himanshi Gupta</dc:creator>
  <cp:lastModifiedBy>hp</cp:lastModifiedBy>
  <cp:revision>6</cp:revision>
  <dcterms:created xsi:type="dcterms:W3CDTF">2021-01-09T15:59:39Z</dcterms:created>
  <dcterms:modified xsi:type="dcterms:W3CDTF">2021-01-09T23:24:47Z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