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94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F39C-4C45-43D9-80E6-632884D66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FDA3B-0AF4-456D-8CCE-1BBD7EC5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CFC0-EB5A-4443-A5ED-D1E25E26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CD724-C713-4003-96C3-0B02DDE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63E31-FA62-41F4-82A9-DDC38459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9DB7-3335-486E-BB9D-D95624E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F4B0A-D470-4AD2-8751-2C718A1F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47AC9-260E-4F83-A53B-36AB9393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7CC08-A17F-46DA-BE23-287192B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CD9C0-CE87-4B32-BAAD-0018717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8F157-77B1-4FBE-A2C7-30D7748C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06498-5E69-46A0-A9E9-AA6284C0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F2BD9-591E-4813-BF0F-D79371A7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A0658-6D39-4660-A480-AA63B7A9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73B52-7BC5-42F3-9B7D-40C60A09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7F28-173C-4465-9FC1-054A6AAD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5FA09-8DB5-47B5-B3E3-67722E1D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28486-228E-4DC4-A10C-A4DE9AE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55B75-4289-4B59-BF86-50EF775E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AB017-97CA-4AD6-8B57-B3A4AED6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6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F57E1-DFFE-4638-A915-A0D2FFE7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2E9A5-68AE-4216-BFA7-8E4A651E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6B677-079D-4859-93D9-AE747B4C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38E7F-E702-4775-82D3-5577B1F4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69F88-4CFC-4C68-8C18-EBD03FA5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0149-99C8-4771-81C6-3D4D9761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BD35-22F7-4A12-8B4D-107849D0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35DA0-7885-4CFE-B4B6-67C580AF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E711E-D211-4A8F-B25A-4FCB308C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B01C1-C2BA-4C71-9CA2-CEE9BE74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DE1A0-7B2B-4AFC-BE50-BBCF4E8E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A731-3F7F-40A4-96AE-7AF281F9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167CA-CDDC-45CA-8C3D-626575B2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42C4D-033C-4202-B6CD-35BC5C86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7E158-24B5-411B-BB44-347974DE3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E5427D-73C6-4668-A3A2-0605CCF6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313611-D659-445C-90EF-B7A21C1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0E1BB9-59AC-48E2-AAD5-59EEE03F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9AF16B-F446-4DCA-BC40-C4C3ADE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1B4B1-14C5-4000-B57D-BBE8282E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872EDF-C230-45F3-8B54-5913B5E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009EE9-301E-4CFF-B879-C337DE3D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84D7BD-CA31-4243-80F8-DAFE8A78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DE222-79DF-4168-B373-00BB25EB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53A9A8-A322-46D5-857E-BA154D73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294A5-2BDB-45D8-B8C4-DBCD53BA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CFCB-DB60-4486-ABC5-DCA0357A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0822-7724-4C0E-8D4C-CEB3BE4F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2867E-DEAA-4FD8-9A6A-8B75B352D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E4BDE-7020-425C-B160-A7DBE376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A2461-BBCF-43A6-AEDE-E5EE9326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D6C7-B486-457B-8844-A95B7F60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0D8E7-D6DC-42E7-8051-9987F053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2FBC4-88F5-4BBB-8022-5C68138BA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87481-FE56-42CF-A958-96CA09D3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F5955-7987-4F0B-B07E-C1472C59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9F7EF-8556-4573-AD2A-F82942D8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39ABF-9E2E-4404-87F5-FA15E071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46346-61C6-4377-A47C-45B8826D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49455-19BE-45AD-BEBB-A487F40B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A2718-8C97-45D5-BA6E-2E264737D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234F-D26A-4585-9F3C-44498428CE6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9D9D7-2346-4244-8290-79ED75B8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6C08A-99C3-4EDE-9382-E293C70BD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142-438F-4757-AB7B-BDA8401B3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uzi.kim/jshs/src/icon_banner.png">
            <a:extLst>
              <a:ext uri="{FF2B5EF4-FFF2-40B4-BE49-F238E27FC236}">
                <a16:creationId xmlns:a16="http://schemas.microsoft.com/office/drawing/2014/main" id="{EBDEC083-1AFE-4C56-885D-69F4F9EE8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1"/>
          <a:stretch/>
        </p:blipFill>
        <p:spPr bwMode="auto">
          <a:xfrm>
            <a:off x="581819" y="1488543"/>
            <a:ext cx="1477499" cy="121965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2EC75-F5A8-4A02-810B-927EB9ED994C}"/>
              </a:ext>
            </a:extLst>
          </p:cNvPr>
          <p:cNvSpPr txBox="1"/>
          <p:nvPr/>
        </p:nvSpPr>
        <p:spPr>
          <a:xfrm>
            <a:off x="2059318" y="1888680"/>
            <a:ext cx="5192383" cy="92333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Admin Console</a:t>
            </a:r>
            <a:endParaRPr lang="ko-KR" altLang="en-US" sz="54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65E9C-155D-4F40-8FF6-518AC590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3" y="3839154"/>
            <a:ext cx="6216107" cy="13424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7B4CB4-F5DA-4558-8F1E-4122B3D127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31"/>
          <a:stretch/>
        </p:blipFill>
        <p:spPr>
          <a:xfrm>
            <a:off x="3526284" y="5424788"/>
            <a:ext cx="5809992" cy="923330"/>
          </a:xfrm>
          <a:prstGeom prst="rect">
            <a:avLst/>
          </a:prstGeom>
        </p:spPr>
      </p:pic>
      <p:pic>
        <p:nvPicPr>
          <p:cNvPr id="6" name="Picture 2" descr="http://huzi.kim/jshs/src/icon_banner.png">
            <a:extLst>
              <a:ext uri="{FF2B5EF4-FFF2-40B4-BE49-F238E27FC236}">
                <a16:creationId xmlns:a16="http://schemas.microsoft.com/office/drawing/2014/main" id="{F4679634-2333-448C-B89D-3805600D4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1"/>
          <a:stretch/>
        </p:blipFill>
        <p:spPr bwMode="auto">
          <a:xfrm>
            <a:off x="2583339" y="5181600"/>
            <a:ext cx="1477499" cy="121965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750A2-2A84-4E6B-AFAA-9E5E8D2644D2}"/>
              </a:ext>
            </a:extLst>
          </p:cNvPr>
          <p:cNvSpPr txBox="1"/>
          <p:nvPr/>
        </p:nvSpPr>
        <p:spPr>
          <a:xfrm>
            <a:off x="3322088" y="765282"/>
            <a:ext cx="5192383" cy="92333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n w="57150" cap="rnd" cmpd="thickThin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Admin Console</a:t>
            </a:r>
            <a:endParaRPr lang="ko-KR" altLang="en-US" sz="5400" b="1" dirty="0">
              <a:ln w="57150" cap="rnd" cmpd="thickThin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5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0B2BFCC-E529-470F-9526-5611D01C0129}"/>
              </a:ext>
            </a:extLst>
          </p:cNvPr>
          <p:cNvSpPr/>
          <p:nvPr/>
        </p:nvSpPr>
        <p:spPr>
          <a:xfrm rot="10800000">
            <a:off x="2244705" y="1603526"/>
            <a:ext cx="3333135" cy="2575813"/>
          </a:xfrm>
          <a:prstGeom prst="triangle">
            <a:avLst>
              <a:gd name="adj" fmla="val 0"/>
            </a:avLst>
          </a:prstGeom>
          <a:noFill/>
          <a:ln w="123825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63B010D-F2E1-449C-A488-E577BC9F439A}"/>
              </a:ext>
            </a:extLst>
          </p:cNvPr>
          <p:cNvSpPr/>
          <p:nvPr/>
        </p:nvSpPr>
        <p:spPr>
          <a:xfrm>
            <a:off x="3275635" y="3164370"/>
            <a:ext cx="2302206" cy="1013714"/>
          </a:xfrm>
          <a:prstGeom prst="triangle">
            <a:avLst>
              <a:gd name="adj" fmla="val 41426"/>
            </a:avLst>
          </a:prstGeom>
          <a:noFill/>
          <a:ln w="123825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7FA5293-C023-4FBD-A36E-57B19242AB68}"/>
              </a:ext>
            </a:extLst>
          </p:cNvPr>
          <p:cNvSpPr/>
          <p:nvPr/>
        </p:nvSpPr>
        <p:spPr>
          <a:xfrm rot="10800000" flipH="1" flipV="1">
            <a:off x="1528424" y="4179341"/>
            <a:ext cx="4034176" cy="1825470"/>
          </a:xfrm>
          <a:prstGeom prst="parallelogram">
            <a:avLst>
              <a:gd name="adj" fmla="val 95564"/>
            </a:avLst>
          </a:prstGeom>
          <a:noFill/>
          <a:ln w="123825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2261C79-7483-41E3-95BC-EB0A53C345B2}"/>
              </a:ext>
            </a:extLst>
          </p:cNvPr>
          <p:cNvSpPr/>
          <p:nvPr/>
        </p:nvSpPr>
        <p:spPr>
          <a:xfrm>
            <a:off x="1543665" y="4991100"/>
            <a:ext cx="2271252" cy="1013714"/>
          </a:xfrm>
          <a:prstGeom prst="triangle">
            <a:avLst>
              <a:gd name="adj" fmla="val 41426"/>
            </a:avLst>
          </a:prstGeom>
          <a:noFill/>
          <a:ln w="177800">
            <a:solidFill>
              <a:srgbClr val="F36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B5C5ED50-8AD1-4725-8A42-EAA3A094D0B6}"/>
              </a:ext>
            </a:extLst>
          </p:cNvPr>
          <p:cNvSpPr/>
          <p:nvPr/>
        </p:nvSpPr>
        <p:spPr>
          <a:xfrm rot="5400000" flipV="1">
            <a:off x="2495736" y="2922711"/>
            <a:ext cx="4401284" cy="1762923"/>
          </a:xfrm>
          <a:prstGeom prst="parallelogram">
            <a:avLst>
              <a:gd name="adj" fmla="val 104748"/>
            </a:avLst>
          </a:prstGeom>
          <a:noFill/>
          <a:ln w="177800" cap="rnd">
            <a:solidFill>
              <a:srgbClr val="EA46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67E156B4-59E4-49C4-910C-E0BBA8736C88}"/>
              </a:ext>
            </a:extLst>
          </p:cNvPr>
          <p:cNvSpPr/>
          <p:nvPr/>
        </p:nvSpPr>
        <p:spPr>
          <a:xfrm>
            <a:off x="493355" y="1603528"/>
            <a:ext cx="5096060" cy="1825472"/>
          </a:xfrm>
          <a:prstGeom prst="parallelogram">
            <a:avLst>
              <a:gd name="adj" fmla="val 95680"/>
            </a:avLst>
          </a:prstGeom>
          <a:noFill/>
          <a:ln w="187325" cap="rnd">
            <a:solidFill>
              <a:srgbClr val="FFD6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5F655F95-E45E-40B7-BCB1-2346E7605095}"/>
              </a:ext>
            </a:extLst>
          </p:cNvPr>
          <p:cNvSpPr/>
          <p:nvPr/>
        </p:nvSpPr>
        <p:spPr>
          <a:xfrm rot="10800000">
            <a:off x="481781" y="3429000"/>
            <a:ext cx="3333135" cy="2575813"/>
          </a:xfrm>
          <a:prstGeom prst="triangle">
            <a:avLst>
              <a:gd name="adj" fmla="val 0"/>
            </a:avLst>
          </a:prstGeom>
          <a:noFill/>
          <a:ln w="190500">
            <a:solidFill>
              <a:srgbClr val="007D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9FE92EB-ABA8-4F58-8228-4372690F4E1B}"/>
              </a:ext>
            </a:extLst>
          </p:cNvPr>
          <p:cNvSpPr/>
          <p:nvPr/>
        </p:nvSpPr>
        <p:spPr>
          <a:xfrm rot="10800000">
            <a:off x="8057045" y="1603526"/>
            <a:ext cx="3333135" cy="2575813"/>
          </a:xfrm>
          <a:prstGeom prst="triangle">
            <a:avLst>
              <a:gd name="adj" fmla="val 0"/>
            </a:avLst>
          </a:prstGeom>
          <a:noFill/>
          <a:ln w="123825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0A8FDE4-7BD8-458B-9EE8-CB7D76AD6CF8}"/>
              </a:ext>
            </a:extLst>
          </p:cNvPr>
          <p:cNvSpPr/>
          <p:nvPr/>
        </p:nvSpPr>
        <p:spPr>
          <a:xfrm>
            <a:off x="9087975" y="3164370"/>
            <a:ext cx="2302206" cy="1013714"/>
          </a:xfrm>
          <a:prstGeom prst="triangle">
            <a:avLst>
              <a:gd name="adj" fmla="val 41426"/>
            </a:avLst>
          </a:prstGeom>
          <a:noFill/>
          <a:ln w="123825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4183BBEB-2048-424E-98AA-5181EC5C5DE2}"/>
              </a:ext>
            </a:extLst>
          </p:cNvPr>
          <p:cNvSpPr/>
          <p:nvPr/>
        </p:nvSpPr>
        <p:spPr>
          <a:xfrm rot="10800000" flipH="1" flipV="1">
            <a:off x="7340764" y="4179341"/>
            <a:ext cx="4034176" cy="1825470"/>
          </a:xfrm>
          <a:prstGeom prst="parallelogram">
            <a:avLst>
              <a:gd name="adj" fmla="val 95564"/>
            </a:avLst>
          </a:prstGeom>
          <a:noFill/>
          <a:ln w="123825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3846D8-1B5F-44DF-B06C-88080BC55567}"/>
              </a:ext>
            </a:extLst>
          </p:cNvPr>
          <p:cNvSpPr/>
          <p:nvPr/>
        </p:nvSpPr>
        <p:spPr>
          <a:xfrm>
            <a:off x="7356005" y="4991100"/>
            <a:ext cx="2271252" cy="1013714"/>
          </a:xfrm>
          <a:prstGeom prst="triangle">
            <a:avLst>
              <a:gd name="adj" fmla="val 41426"/>
            </a:avLst>
          </a:prstGeom>
          <a:noFill/>
          <a:ln w="2540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4374B59-CAB9-4E54-BE09-D9B215DCFFD8}"/>
              </a:ext>
            </a:extLst>
          </p:cNvPr>
          <p:cNvSpPr/>
          <p:nvPr/>
        </p:nvSpPr>
        <p:spPr>
          <a:xfrm rot="5400000" flipV="1">
            <a:off x="8308076" y="2922711"/>
            <a:ext cx="4401284" cy="1762923"/>
          </a:xfrm>
          <a:prstGeom prst="parallelogram">
            <a:avLst>
              <a:gd name="adj" fmla="val 104748"/>
            </a:avLst>
          </a:prstGeom>
          <a:noFill/>
          <a:ln w="2540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F3A48729-9E66-45D8-917C-81166255D6A0}"/>
              </a:ext>
            </a:extLst>
          </p:cNvPr>
          <p:cNvSpPr/>
          <p:nvPr/>
        </p:nvSpPr>
        <p:spPr>
          <a:xfrm>
            <a:off x="6305695" y="1603528"/>
            <a:ext cx="5096060" cy="1825472"/>
          </a:xfrm>
          <a:prstGeom prst="parallelogram">
            <a:avLst>
              <a:gd name="adj" fmla="val 95680"/>
            </a:avLst>
          </a:prstGeom>
          <a:noFill/>
          <a:ln w="2540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5B28765-FB50-44C6-9062-9B9425A80DB9}"/>
              </a:ext>
            </a:extLst>
          </p:cNvPr>
          <p:cNvSpPr/>
          <p:nvPr/>
        </p:nvSpPr>
        <p:spPr>
          <a:xfrm rot="10800000">
            <a:off x="6294121" y="3429000"/>
            <a:ext cx="3333135" cy="2575813"/>
          </a:xfrm>
          <a:prstGeom prst="triangle">
            <a:avLst>
              <a:gd name="adj" fmla="val 0"/>
            </a:avLst>
          </a:prstGeom>
          <a:noFill/>
          <a:ln w="2540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002931-334D-4D54-9635-5444C041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7327"/>
            <a:ext cx="1950110" cy="16949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A9D53E-17C5-4325-9F3F-20177A9C9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14" b="15814"/>
          <a:stretch/>
        </p:blipFill>
        <p:spPr>
          <a:xfrm>
            <a:off x="1950110" y="-46920"/>
            <a:ext cx="6759541" cy="9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uzi.kim/jshs/src/icon_banner.png">
            <a:extLst>
              <a:ext uri="{FF2B5EF4-FFF2-40B4-BE49-F238E27FC236}">
                <a16:creationId xmlns:a16="http://schemas.microsoft.com/office/drawing/2014/main" id="{EBDEC083-1AFE-4C56-885D-69F4F9EE8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1"/>
          <a:stretch/>
        </p:blipFill>
        <p:spPr bwMode="auto">
          <a:xfrm>
            <a:off x="1611313" y="1471171"/>
            <a:ext cx="2058987" cy="16996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EFCE76-6615-440D-98D6-9955922CF2DE}"/>
              </a:ext>
            </a:extLst>
          </p:cNvPr>
          <p:cNvSpPr/>
          <p:nvPr/>
        </p:nvSpPr>
        <p:spPr>
          <a:xfrm>
            <a:off x="3670300" y="2612575"/>
            <a:ext cx="4717920" cy="149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2EC75-F5A8-4A02-810B-927EB9ED994C}"/>
              </a:ext>
            </a:extLst>
          </p:cNvPr>
          <p:cNvSpPr txBox="1"/>
          <p:nvPr/>
        </p:nvSpPr>
        <p:spPr>
          <a:xfrm>
            <a:off x="3670300" y="1676400"/>
            <a:ext cx="6304290" cy="1107996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Admin Console</a:t>
            </a:r>
            <a:endParaRPr lang="ko-KR" altLang="en-US" sz="66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9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지후</cp:lastModifiedBy>
  <cp:revision>6</cp:revision>
  <dcterms:created xsi:type="dcterms:W3CDTF">2020-06-18T12:38:54Z</dcterms:created>
  <dcterms:modified xsi:type="dcterms:W3CDTF">2021-07-18T06:22:46Z</dcterms:modified>
</cp:coreProperties>
</file>