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919"/>
    <a:srgbClr val="925937"/>
    <a:srgbClr val="313131"/>
    <a:srgbClr val="FFC657"/>
    <a:srgbClr val="FFDF9F"/>
    <a:srgbClr val="B0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A947-4C61-47EA-9ED8-1ED01A7EA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CCBEF-CD35-4AF3-91AE-957D3614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959FB-E1F7-4D8E-A500-7513479D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BA721-6D88-4FFA-B870-531FB05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63602-02A6-4B09-BB92-276AF138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4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C83C0-2DFD-4EDC-9B95-21A4CDDB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6CA24-2813-4E5A-94D1-273A23AEC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84F1A-EA73-46DC-A454-FE59CD68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7AC10-CC55-458D-8B57-F67B5C5F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BEF7E-008C-4A66-968A-CAF82AD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5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603B6-E309-4971-BDCA-1D19CFBE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00D64-9FF7-4A61-83C8-FC20C6A3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76AB8-7431-4683-AAFA-880D5B1C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7CB19-975F-4424-945F-24D7684F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27D93-D4E1-4B78-BEA3-5C74895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FCEC7-CA92-4D35-9AAE-1159AB35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2BF67-80C2-437C-B1A5-995114C8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AC195-8F35-4C00-B3C0-D5D626D1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44070-1E51-4044-A811-958CE10C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C97E9-9669-43BA-B6E5-488E8569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5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52F83-F96F-45A6-98F1-028A27D3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9513E-5350-4FF4-B10A-3CBFB753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6C427-E39B-493B-83D9-8ECB5E54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CFD1A-EB05-4B15-A4EC-FC73015D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D0EE5-5490-49A4-8AA9-86EF608C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5B37-F170-466A-B8BA-EB53429C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4AAEF-9220-4ECE-A108-AA79FBB6F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BF026-3335-4BFB-9828-E38CB4FD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82D33-1F1E-436F-8140-92643E48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2F706-9229-43C9-8CEB-E950C8EC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0E207-7FAD-407D-BEB6-18574BA1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4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75B61-D457-4588-8361-7FBADC30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2CE2F-7AC4-4C1E-A091-6333ABD40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89435-4DDF-4AAD-8C74-576D662C7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D0D09-2F85-43A2-B082-8E35085F8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618ED3-245D-4E7B-B6F0-4704FA3B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8E5E2F-6968-484D-9619-2071AFA1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5BCACF-E581-4824-9946-03FE3C06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73F850-2528-4589-A01F-659D12F6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2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BE81B-75B7-4DA5-9D3F-B1D41A78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B5DA9C-02BF-4532-A558-1F7E5CDE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C6EF28-C75D-4072-A222-1C234329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6C3A09-B5C2-44B0-B0C0-61C335DB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7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E2F8BA-AA02-454E-A82C-D9877551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6B2368-9050-44E5-B0DE-2C1AD89E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D98167-7721-49B7-AE7D-5F1EA723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3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ACC16-0117-41B5-B8A5-8809D074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1B529-E25B-4923-B9CA-B8A766DFB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D6F4D-32B2-49BA-94B2-1EEC43C05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1607D-287A-4901-A6E1-90CCCD02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4B3F-8152-4E7A-A9B2-F8779F9C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332E4-D189-4618-BFFD-4967047B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D8065-2A36-42EA-A38C-FD4DEDBD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E34733-1762-4405-BF28-ADDEB5ED2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2412E-36E6-4272-B8CB-D40AFB653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596CA-3522-4307-B4BF-51B164F5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D5B42-FFDA-4B85-B182-5B894AF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17972-4A1E-42F7-A78F-8A6EA4F2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2DB55F-9F48-4EC0-BD88-40907FA0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15BDB-2377-44C6-B6E7-16499E7E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EA480-633D-4897-8EA6-F18B03D2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4C251-D71D-4FB3-96FF-59B20243F62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253FE-94D4-41B6-BF76-C4F0E92A6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3D4E1-049C-46C6-B200-98F09A4AF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04A5-14B1-40BC-8180-CBEE9939F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9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3E5942-CA1A-45CC-8DD8-B88FC58AC97B}"/>
              </a:ext>
            </a:extLst>
          </p:cNvPr>
          <p:cNvSpPr/>
          <p:nvPr/>
        </p:nvSpPr>
        <p:spPr>
          <a:xfrm>
            <a:off x="1643654" y="707131"/>
            <a:ext cx="3346758" cy="3346758"/>
          </a:xfrm>
          <a:prstGeom prst="roundRect">
            <a:avLst/>
          </a:prstGeom>
          <a:solidFill>
            <a:srgbClr val="FFC657"/>
          </a:solidFill>
          <a:ln w="1905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234B310-A21F-4E1F-A9FE-0A9C7D5619A7}"/>
              </a:ext>
            </a:extLst>
          </p:cNvPr>
          <p:cNvSpPr/>
          <p:nvPr/>
        </p:nvSpPr>
        <p:spPr>
          <a:xfrm>
            <a:off x="3635431" y="1069266"/>
            <a:ext cx="992846" cy="992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FC8E2AC-F7D8-4EBD-8F2D-A32088572F3B}"/>
              </a:ext>
            </a:extLst>
          </p:cNvPr>
          <p:cNvSpPr/>
          <p:nvPr/>
        </p:nvSpPr>
        <p:spPr>
          <a:xfrm>
            <a:off x="2043529" y="3045470"/>
            <a:ext cx="646498" cy="646498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1586EE-F38B-499E-AD8C-CBE44C8E9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86" y="262968"/>
            <a:ext cx="4572001" cy="6858000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1A95318-E165-45D9-A239-5C53C5E4B5A3}"/>
              </a:ext>
            </a:extLst>
          </p:cNvPr>
          <p:cNvSpPr/>
          <p:nvPr/>
        </p:nvSpPr>
        <p:spPr>
          <a:xfrm rot="2700000">
            <a:off x="2744737" y="2146995"/>
            <a:ext cx="884516" cy="76251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0"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7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AFEA9CB-34D6-43F7-AD2F-563FAE361DD4}"/>
              </a:ext>
            </a:extLst>
          </p:cNvPr>
          <p:cNvSpPr/>
          <p:nvPr/>
        </p:nvSpPr>
        <p:spPr>
          <a:xfrm>
            <a:off x="611103" y="336605"/>
            <a:ext cx="5781369" cy="3706760"/>
          </a:xfrm>
          <a:custGeom>
            <a:avLst/>
            <a:gdLst>
              <a:gd name="connsiteX0" fmla="*/ 5781368 w 5781369"/>
              <a:gd name="connsiteY0" fmla="*/ 0 h 3706760"/>
              <a:gd name="connsiteX1" fmla="*/ 5781368 w 5781369"/>
              <a:gd name="connsiteY1" fmla="*/ 1789478 h 3706760"/>
              <a:gd name="connsiteX2" fmla="*/ 5781368 w 5781369"/>
              <a:gd name="connsiteY2" fmla="*/ 2300748 h 3706760"/>
              <a:gd name="connsiteX3" fmla="*/ 5781369 w 5781369"/>
              <a:gd name="connsiteY3" fmla="*/ 2300748 h 3706760"/>
              <a:gd name="connsiteX4" fmla="*/ 5781369 w 5781369"/>
              <a:gd name="connsiteY4" fmla="*/ 3706760 h 3706760"/>
              <a:gd name="connsiteX5" fmla="*/ 5781368 w 5781369"/>
              <a:gd name="connsiteY5" fmla="*/ 3706760 h 3706760"/>
              <a:gd name="connsiteX6" fmla="*/ 5397902 w 5781369"/>
              <a:gd name="connsiteY6" fmla="*/ 3706760 h 3706760"/>
              <a:gd name="connsiteX7" fmla="*/ 4373768 w 5781369"/>
              <a:gd name="connsiteY7" fmla="*/ 3706760 h 3706760"/>
              <a:gd name="connsiteX8" fmla="*/ 1789479 w 5781369"/>
              <a:gd name="connsiteY8" fmla="*/ 3706760 h 3706760"/>
              <a:gd name="connsiteX9" fmla="*/ 0 w 5781369"/>
              <a:gd name="connsiteY9" fmla="*/ 3706760 h 3706760"/>
              <a:gd name="connsiteX10" fmla="*/ 1406012 w 5781369"/>
              <a:gd name="connsiteY10" fmla="*/ 2300748 h 3706760"/>
              <a:gd name="connsiteX11" fmla="*/ 1406013 w 5781369"/>
              <a:gd name="connsiteY11" fmla="*/ 2300748 h 3706760"/>
              <a:gd name="connsiteX12" fmla="*/ 1406013 w 5781369"/>
              <a:gd name="connsiteY12" fmla="*/ 1789478 h 3706760"/>
              <a:gd name="connsiteX13" fmla="*/ 1789479 w 5781369"/>
              <a:gd name="connsiteY13" fmla="*/ 1406012 h 3706760"/>
              <a:gd name="connsiteX14" fmla="*/ 4373768 w 5781369"/>
              <a:gd name="connsiteY14" fmla="*/ 1406012 h 3706760"/>
              <a:gd name="connsiteX15" fmla="*/ 4373768 w 5781369"/>
              <a:gd name="connsiteY15" fmla="*/ 1405932 h 3706760"/>
              <a:gd name="connsiteX16" fmla="*/ 4375356 w 5781369"/>
              <a:gd name="connsiteY16" fmla="*/ 1406012 h 3706760"/>
              <a:gd name="connsiteX17" fmla="*/ 5781368 w 5781369"/>
              <a:gd name="connsiteY17" fmla="*/ 0 h 370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81369" h="3706760">
                <a:moveTo>
                  <a:pt x="5781368" y="0"/>
                </a:moveTo>
                <a:lnTo>
                  <a:pt x="5781368" y="1789478"/>
                </a:lnTo>
                <a:lnTo>
                  <a:pt x="5781368" y="2300748"/>
                </a:lnTo>
                <a:lnTo>
                  <a:pt x="5781369" y="2300748"/>
                </a:lnTo>
                <a:lnTo>
                  <a:pt x="5781369" y="3706760"/>
                </a:lnTo>
                <a:lnTo>
                  <a:pt x="5781368" y="3706760"/>
                </a:lnTo>
                <a:lnTo>
                  <a:pt x="5397902" y="3706760"/>
                </a:lnTo>
                <a:lnTo>
                  <a:pt x="4373768" y="3706760"/>
                </a:lnTo>
                <a:lnTo>
                  <a:pt x="1789479" y="3706760"/>
                </a:lnTo>
                <a:lnTo>
                  <a:pt x="0" y="3706760"/>
                </a:lnTo>
                <a:cubicBezTo>
                  <a:pt x="776519" y="3706760"/>
                  <a:pt x="1406012" y="3077267"/>
                  <a:pt x="1406012" y="2300748"/>
                </a:cubicBezTo>
                <a:lnTo>
                  <a:pt x="1406013" y="2300748"/>
                </a:lnTo>
                <a:lnTo>
                  <a:pt x="1406013" y="1789478"/>
                </a:lnTo>
                <a:cubicBezTo>
                  <a:pt x="1406013" y="1577696"/>
                  <a:pt x="1577697" y="1406012"/>
                  <a:pt x="1789479" y="1406012"/>
                </a:cubicBezTo>
                <a:lnTo>
                  <a:pt x="4373768" y="1406012"/>
                </a:lnTo>
                <a:lnTo>
                  <a:pt x="4373768" y="1405932"/>
                </a:lnTo>
                <a:lnTo>
                  <a:pt x="4375356" y="1406012"/>
                </a:lnTo>
                <a:cubicBezTo>
                  <a:pt x="5151875" y="1406012"/>
                  <a:pt x="5781368" y="776519"/>
                  <a:pt x="578136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28600" dist="38100" dir="13500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6D981-233A-40E1-8606-677367873FF1}"/>
              </a:ext>
            </a:extLst>
          </p:cNvPr>
          <p:cNvSpPr txBox="1"/>
          <p:nvPr/>
        </p:nvSpPr>
        <p:spPr>
          <a:xfrm>
            <a:off x="2816381" y="1996750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FFC6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나눔</a:t>
            </a:r>
            <a:endParaRPr lang="en-US" altLang="ko-KR" sz="6600" dirty="0">
              <a:solidFill>
                <a:srgbClr val="FFC65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07CF082-EDC7-4502-9B6B-5FDA9206A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0" b="6699"/>
          <a:stretch/>
        </p:blipFill>
        <p:spPr>
          <a:xfrm>
            <a:off x="5473279" y="2759564"/>
            <a:ext cx="6012705" cy="3930485"/>
          </a:xfrm>
          <a:prstGeom prst="rect">
            <a:avLst/>
          </a:prstGeom>
        </p:spPr>
      </p:pic>
      <p:sp>
        <p:nvSpPr>
          <p:cNvPr id="16" name="눈물 방울 15">
            <a:extLst>
              <a:ext uri="{FF2B5EF4-FFF2-40B4-BE49-F238E27FC236}">
                <a16:creationId xmlns:a16="http://schemas.microsoft.com/office/drawing/2014/main" id="{1D243DA1-1EFE-4C0A-9CDB-394AAAA7B6BB}"/>
              </a:ext>
            </a:extLst>
          </p:cNvPr>
          <p:cNvSpPr/>
          <p:nvPr/>
        </p:nvSpPr>
        <p:spPr>
          <a:xfrm rot="7201563">
            <a:off x="4170643" y="1768102"/>
            <a:ext cx="372050" cy="372050"/>
          </a:xfrm>
          <a:prstGeom prst="teardrop">
            <a:avLst>
              <a:gd name="adj" fmla="val 1116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눈물 방울 16">
            <a:extLst>
              <a:ext uri="{FF2B5EF4-FFF2-40B4-BE49-F238E27FC236}">
                <a16:creationId xmlns:a16="http://schemas.microsoft.com/office/drawing/2014/main" id="{52E4F080-AD5B-4FD5-BB10-ECA9815119E7}"/>
              </a:ext>
            </a:extLst>
          </p:cNvPr>
          <p:cNvSpPr/>
          <p:nvPr/>
        </p:nvSpPr>
        <p:spPr>
          <a:xfrm rot="13227460">
            <a:off x="4522434" y="2040416"/>
            <a:ext cx="270400" cy="330294"/>
          </a:xfrm>
          <a:prstGeom prst="teardrop">
            <a:avLst>
              <a:gd name="adj" fmla="val 11163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74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5400000">
            <a:off x="2481518" y="2205293"/>
            <a:ext cx="1809750" cy="595261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C657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5400000">
            <a:off x="2814615" y="2544208"/>
            <a:ext cx="1143555" cy="5952614"/>
          </a:xfrm>
          <a:custGeom>
            <a:avLst/>
            <a:gdLst>
              <a:gd name="connsiteX0" fmla="*/ 0 w 1143555"/>
              <a:gd name="connsiteY0" fmla="*/ 35865 h 6362700"/>
              <a:gd name="connsiteX1" fmla="*/ 56316 w 1143555"/>
              <a:gd name="connsiteY1" fmla="*/ 18384 h 6362700"/>
              <a:gd name="connsiteX2" fmla="*/ 238680 w 1143555"/>
              <a:gd name="connsiteY2" fmla="*/ 0 h 6362700"/>
              <a:gd name="connsiteX3" fmla="*/ 1143555 w 1143555"/>
              <a:gd name="connsiteY3" fmla="*/ 904875 h 6362700"/>
              <a:gd name="connsiteX4" fmla="*/ 1143555 w 1143555"/>
              <a:gd name="connsiteY4" fmla="*/ 6362700 h 6362700"/>
              <a:gd name="connsiteX5" fmla="*/ 666194 w 1143555"/>
              <a:gd name="connsiteY5" fmla="*/ 6362700 h 6362700"/>
              <a:gd name="connsiteX6" fmla="*/ 666194 w 1143555"/>
              <a:gd name="connsiteY6" fmla="*/ 904875 h 6362700"/>
              <a:gd name="connsiteX7" fmla="*/ 113537 w 1143555"/>
              <a:gd name="connsiteY7" fmla="*/ 7111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555" h="6362700">
                <a:moveTo>
                  <a:pt x="0" y="35865"/>
                </a:moveTo>
                <a:lnTo>
                  <a:pt x="56316" y="18384"/>
                </a:lnTo>
                <a:cubicBezTo>
                  <a:pt x="115221" y="6330"/>
                  <a:pt x="176211" y="0"/>
                  <a:pt x="238680" y="0"/>
                </a:cubicBezTo>
                <a:cubicBezTo>
                  <a:pt x="738429" y="0"/>
                  <a:pt x="1143555" y="405126"/>
                  <a:pt x="1143555" y="904875"/>
                </a:cubicBezTo>
                <a:lnTo>
                  <a:pt x="1143555" y="6362700"/>
                </a:lnTo>
                <a:lnTo>
                  <a:pt x="666194" y="6362700"/>
                </a:lnTo>
                <a:lnTo>
                  <a:pt x="666194" y="904875"/>
                </a:lnTo>
                <a:cubicBezTo>
                  <a:pt x="666194" y="530064"/>
                  <a:pt x="438311" y="208477"/>
                  <a:pt x="113537" y="71110"/>
                </a:cubicBezTo>
                <a:close/>
              </a:path>
            </a:pathLst>
          </a:custGeom>
          <a:gradFill>
            <a:gsLst>
              <a:gs pos="0">
                <a:srgbClr val="FFC657">
                  <a:alpha val="51000"/>
                </a:srgbClr>
              </a:gs>
              <a:gs pos="100000">
                <a:schemeClr val="accent2">
                  <a:lumMod val="75000"/>
                  <a:alpha val="11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1586EE-F38B-499E-AD8C-CBE44C8E9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6" y="2857502"/>
            <a:ext cx="2666999" cy="400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6D981-233A-40E1-8606-677367873FF1}"/>
              </a:ext>
            </a:extLst>
          </p:cNvPr>
          <p:cNvSpPr txBox="1"/>
          <p:nvPr/>
        </p:nvSpPr>
        <p:spPr>
          <a:xfrm>
            <a:off x="2568619" y="3676257"/>
            <a:ext cx="30187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640000" algn="bl" rotWithShape="0">
                    <a:schemeClr val="bg1">
                      <a:lumMod val="6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나눔</a:t>
            </a:r>
            <a:endParaRPr lang="ko-KR" altLang="en-US" sz="8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640000" algn="bl" rotWithShape="0">
                  <a:schemeClr val="bg1">
                    <a:lumMod val="6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85641" y="3348683"/>
            <a:ext cx="784433" cy="759744"/>
            <a:chOff x="4237510" y="3844956"/>
            <a:chExt cx="784433" cy="759744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1D243DA1-1EFE-4C0A-9CDB-394AAAA7B6BB}"/>
                </a:ext>
              </a:extLst>
            </p:cNvPr>
            <p:cNvSpPr/>
            <p:nvPr/>
          </p:nvSpPr>
          <p:spPr>
            <a:xfrm rot="7201563">
              <a:off x="4237510" y="3844956"/>
              <a:ext cx="469066" cy="469066"/>
            </a:xfrm>
            <a:prstGeom prst="teardrop">
              <a:avLst>
                <a:gd name="adj" fmla="val 11163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눈물 방울 7">
              <a:extLst>
                <a:ext uri="{FF2B5EF4-FFF2-40B4-BE49-F238E27FC236}">
                  <a16:creationId xmlns:a16="http://schemas.microsoft.com/office/drawing/2014/main" id="{52E4F080-AD5B-4FD5-BB10-ECA9815119E7}"/>
                </a:ext>
              </a:extLst>
            </p:cNvPr>
            <p:cNvSpPr/>
            <p:nvPr/>
          </p:nvSpPr>
          <p:spPr>
            <a:xfrm rot="13227460">
              <a:off x="4681034" y="4188279"/>
              <a:ext cx="340909" cy="416421"/>
            </a:xfrm>
            <a:prstGeom prst="teardrop">
              <a:avLst>
                <a:gd name="adj" fmla="val 11163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468671" y="5279292"/>
            <a:ext cx="2153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하러가기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4755" t="3672"/>
          <a:stretch/>
        </p:blipFill>
        <p:spPr>
          <a:xfrm>
            <a:off x="4857750" y="-666750"/>
            <a:ext cx="6259556" cy="38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B1D97A-5189-4D06-9746-8F5DAD5E72ED}"/>
              </a:ext>
            </a:extLst>
          </p:cNvPr>
          <p:cNvSpPr/>
          <p:nvPr/>
        </p:nvSpPr>
        <p:spPr>
          <a:xfrm>
            <a:off x="5156200" y="238760"/>
            <a:ext cx="6445992" cy="3393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가구, 좌석, 보조의자, 테이블이(가) 표시된 사진&#10;&#10;자동 생성된 설명">
            <a:extLst>
              <a:ext uri="{FF2B5EF4-FFF2-40B4-BE49-F238E27FC236}">
                <a16:creationId xmlns:a16="http://schemas.microsoft.com/office/drawing/2014/main" id="{82FD1E8E-F3F3-4634-A3FF-BD4391B44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" t="46667" r="6794" b="15520"/>
          <a:stretch/>
        </p:blipFill>
        <p:spPr>
          <a:xfrm>
            <a:off x="-378405" y="90862"/>
            <a:ext cx="4914900" cy="25931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A5900E-5D3E-4F6B-B2EE-3251AAE5C36B}"/>
              </a:ext>
            </a:extLst>
          </p:cNvPr>
          <p:cNvSpPr/>
          <p:nvPr/>
        </p:nvSpPr>
        <p:spPr>
          <a:xfrm>
            <a:off x="852061" y="504600"/>
            <a:ext cx="28680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상품이 </a:t>
            </a:r>
            <a:endParaRPr lang="en-US" altLang="ko-KR" sz="4800" dirty="0">
              <a:solidFill>
                <a:srgbClr val="925937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pPr algn="ctr"/>
            <a:r>
              <a:rPr lang="ko-KR" altLang="en-US" sz="48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없습니다</a:t>
            </a:r>
            <a:r>
              <a:rPr lang="en-US" altLang="ko-KR" sz="48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.</a:t>
            </a:r>
            <a:endParaRPr lang="ko-KR" altLang="en-US" sz="4800" dirty="0">
              <a:solidFill>
                <a:srgbClr val="925937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BE6401-1BA6-4284-94AF-96D613FF2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6"/>
          <a:stretch/>
        </p:blipFill>
        <p:spPr>
          <a:xfrm>
            <a:off x="-1423302" y="-708954"/>
            <a:ext cx="2664513" cy="33930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0320DD-4061-477D-A9F6-6654D6425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353" y="4394377"/>
            <a:ext cx="4525342" cy="2384688"/>
          </a:xfrm>
          <a:prstGeom prst="rect">
            <a:avLst/>
          </a:prstGeom>
        </p:spPr>
      </p:pic>
      <p:pic>
        <p:nvPicPr>
          <p:cNvPr id="13" name="그림 12" descr="가구, 좌석, 보조의자, 테이블이(가) 표시된 사진&#10;&#10;자동 생성된 설명">
            <a:extLst>
              <a:ext uri="{FF2B5EF4-FFF2-40B4-BE49-F238E27FC236}">
                <a16:creationId xmlns:a16="http://schemas.microsoft.com/office/drawing/2014/main" id="{FDF3AFE3-C256-4371-8698-0C573895C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" t="46667" r="6794" b="15520"/>
          <a:stretch/>
        </p:blipFill>
        <p:spPr>
          <a:xfrm>
            <a:off x="-378405" y="3097785"/>
            <a:ext cx="4914900" cy="25931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608E77-9AF4-4BE2-9F55-652EE7B8238C}"/>
              </a:ext>
            </a:extLst>
          </p:cNvPr>
          <p:cNvSpPr/>
          <p:nvPr/>
        </p:nvSpPr>
        <p:spPr>
          <a:xfrm>
            <a:off x="852061" y="3511523"/>
            <a:ext cx="28680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상품이 </a:t>
            </a:r>
            <a:endParaRPr lang="en-US" altLang="ko-KR" sz="4800" dirty="0">
              <a:solidFill>
                <a:srgbClr val="925937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pPr algn="ctr"/>
            <a:r>
              <a:rPr lang="ko-KR" altLang="en-US" sz="48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없습니다</a:t>
            </a:r>
            <a:r>
              <a:rPr lang="en-US" altLang="ko-KR" sz="48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.</a:t>
            </a:r>
            <a:endParaRPr lang="ko-KR" altLang="en-US" sz="4800" dirty="0">
              <a:solidFill>
                <a:srgbClr val="925937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2A2724-C280-43D4-BF31-706379EDE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6"/>
          <a:stretch/>
        </p:blipFill>
        <p:spPr>
          <a:xfrm>
            <a:off x="-1423302" y="2297969"/>
            <a:ext cx="2664513" cy="339300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FA38D3-D787-4063-8432-448ACCDBBA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292"/>
          <a:stretch/>
        </p:blipFill>
        <p:spPr>
          <a:xfrm>
            <a:off x="5683693" y="518160"/>
            <a:ext cx="5391005" cy="31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647A21-39D6-408D-AF56-BA1691517A5C}"/>
              </a:ext>
            </a:extLst>
          </p:cNvPr>
          <p:cNvSpPr/>
          <p:nvPr/>
        </p:nvSpPr>
        <p:spPr>
          <a:xfrm>
            <a:off x="948819" y="1660849"/>
            <a:ext cx="7000240" cy="4056122"/>
          </a:xfrm>
          <a:prstGeom prst="rect">
            <a:avLst/>
          </a:prstGeom>
          <a:solidFill>
            <a:srgbClr val="FF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A5900E-5D3E-4F6B-B2EE-3251AAE5C36B}"/>
              </a:ext>
            </a:extLst>
          </p:cNvPr>
          <p:cNvSpPr/>
          <p:nvPr/>
        </p:nvSpPr>
        <p:spPr>
          <a:xfrm>
            <a:off x="4172754" y="3088746"/>
            <a:ext cx="18838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상품이 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없습니다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BE6401-1BA6-4284-94AF-96D613FF2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3" t="7314" r="9903" b="8076"/>
          <a:stretch/>
        </p:blipFill>
        <p:spPr>
          <a:xfrm>
            <a:off x="2733039" y="2594084"/>
            <a:ext cx="1330961" cy="2189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89AA55-2448-44CA-B66A-B0FE216EB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86" y="262968"/>
            <a:ext cx="457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27B7D3-A709-485B-9AB9-AF220F8F632D}"/>
              </a:ext>
            </a:extLst>
          </p:cNvPr>
          <p:cNvSpPr/>
          <p:nvPr/>
        </p:nvSpPr>
        <p:spPr>
          <a:xfrm>
            <a:off x="71535" y="107331"/>
            <a:ext cx="11526416" cy="325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가구, 좌석, 보조의자, 테이블이(가) 표시된 사진&#10;&#10;자동 생성된 설명">
            <a:extLst>
              <a:ext uri="{FF2B5EF4-FFF2-40B4-BE49-F238E27FC236}">
                <a16:creationId xmlns:a16="http://schemas.microsoft.com/office/drawing/2014/main" id="{4911825A-BE8A-4A56-AF58-24CD265D4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" t="46667" r="6794" b="15520"/>
          <a:stretch/>
        </p:blipFill>
        <p:spPr>
          <a:xfrm>
            <a:off x="2674650" y="770138"/>
            <a:ext cx="7113162" cy="25931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2B0AA0-B548-4A2A-A134-F01B1BBBAC6A}"/>
              </a:ext>
            </a:extLst>
          </p:cNvPr>
          <p:cNvSpPr/>
          <p:nvPr/>
        </p:nvSpPr>
        <p:spPr>
          <a:xfrm>
            <a:off x="4099878" y="1162687"/>
            <a:ext cx="4262706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나눔의</a:t>
            </a:r>
            <a:r>
              <a:rPr lang="en-US" altLang="ko-KR" sz="32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  <a:r>
              <a:rPr lang="ko-KR" altLang="en-US" sz="32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즐거움</a:t>
            </a:r>
            <a:r>
              <a:rPr lang="en-US" altLang="ko-KR" sz="3200" dirty="0">
                <a:solidFill>
                  <a:srgbClr val="925937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,</a:t>
            </a:r>
            <a:endParaRPr lang="en-US" altLang="ko-KR" sz="5400" dirty="0">
              <a:solidFill>
                <a:srgbClr val="925937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pPr algn="ctr"/>
            <a:r>
              <a:rPr lang="ko-KR" altLang="en-US" sz="6000" dirty="0" err="1">
                <a:solidFill>
                  <a:srgbClr val="432919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배푸는</a:t>
            </a:r>
            <a:r>
              <a:rPr lang="ko-KR" altLang="en-US" sz="6000" dirty="0">
                <a:solidFill>
                  <a:srgbClr val="432919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민족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BAD4E7-A670-4BDA-A964-C10501646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6344" b="15107"/>
          <a:stretch/>
        </p:blipFill>
        <p:spPr>
          <a:xfrm>
            <a:off x="1991791" y="223935"/>
            <a:ext cx="2306845" cy="31393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934A13-4FB3-4F43-A758-2D62D5191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655" y="4485596"/>
            <a:ext cx="2811346" cy="12097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9BEBF9-2869-41EF-9479-9D9F60D5E2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38" r="14238"/>
          <a:stretch/>
        </p:blipFill>
        <p:spPr>
          <a:xfrm>
            <a:off x="2208159" y="4914899"/>
            <a:ext cx="2669550" cy="10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18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12롯데마트드림Light</vt:lpstr>
      <vt:lpstr>1훈점보맘보 B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지후</dc:creator>
  <cp:lastModifiedBy>김 지후</cp:lastModifiedBy>
  <cp:revision>13</cp:revision>
  <dcterms:created xsi:type="dcterms:W3CDTF">2020-10-31T02:36:34Z</dcterms:created>
  <dcterms:modified xsi:type="dcterms:W3CDTF">2020-12-06T00:17:14Z</dcterms:modified>
</cp:coreProperties>
</file>