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0"/>
    <a:srgbClr val="F36161"/>
    <a:srgbClr val="0087E6"/>
    <a:srgbClr val="000000"/>
    <a:srgbClr val="FFC100"/>
    <a:srgbClr val="F1C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EF486-8E17-41FE-8718-71FA72118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3C1AE8-9FDD-4C37-8FE4-5F5412A0F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B9DB6-92C6-46B0-AF9A-7F949F0C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46B0-2393-4F63-9151-20102571FA38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9E06F-FFC9-4E11-9108-780C52BD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D12C4-1041-4C07-BD67-5B7F60F8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118A-C096-4A72-9AAC-E2A4A6091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60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49E20-9876-4CC4-B9E5-4433ADC6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EF3E80-D312-424B-ADEE-4F86BBED1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E36E4-B27F-44D7-99FB-1FC86900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46B0-2393-4F63-9151-20102571FA38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986C5-5B7B-407C-B58E-ADD517D8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15D89-F32C-4A7F-8144-FB2B5EB6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118A-C096-4A72-9AAC-E2A4A6091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7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06D870-7792-42B3-A8D2-E7CE15CD4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43DF9C-4C60-4091-A87A-F7B962D47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3E9E7-B275-4C9D-A9BC-AFCAB322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46B0-2393-4F63-9151-20102571FA38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9A747-E78A-43A1-94A7-C185EF4B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4BA77-8EF1-4282-ADBE-02B818A3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118A-C096-4A72-9AAC-E2A4A6091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5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FA032-E86C-4A21-A21E-F0B4C7D37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7E0F64-566F-4AC8-AA84-AB63F40F1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E6B79-05DD-450C-B529-70B69A17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FB96-0726-4BF3-B7E4-F7E7378A2F7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3FD7B-51C2-45A0-9F3C-9F157C79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E5772-F670-41C0-A3C8-A74384DC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4C9E-B021-45EB-B030-DB23241AA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8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32C99-1577-4D78-9917-501F057B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32800-0057-45F0-9D69-EE75A2AE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2D7D9-6F50-4F57-BEAF-096F525F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FB96-0726-4BF3-B7E4-F7E7378A2F7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26381-70E6-4A2A-B7FB-007DD71C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26D1B-C5C6-4A70-BBFC-D12BFC0D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4C9E-B021-45EB-B030-DB23241AA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41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69837-30DB-48E4-BEDB-4A653212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0CEC8-B602-4295-A7CD-6F6C13BA2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3A32F-C564-4476-BE81-C7000396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FB96-0726-4BF3-B7E4-F7E7378A2F7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D819C-6F80-4605-9ED9-046B3127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6C9F1-5B49-4813-B345-611A41B5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4C9E-B021-45EB-B030-DB23241AA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4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78424-EFC6-4120-9ABD-11BDBE79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143C8-D99D-4947-AEC6-48D763434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5A52E5-2204-4E32-B0CA-BB50BFE4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A5281-8B18-4352-8427-5BEA735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FB96-0726-4BF3-B7E4-F7E7378A2F7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A41466-1780-4B87-A98B-EDF99E84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87941B-DF9C-4BFC-B936-5D784355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4C9E-B021-45EB-B030-DB23241AA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7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1E849-2ECC-4F43-B765-B4C69A82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8F4EC-84AF-4F5C-A51B-88FBDA5FD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98DFF4-674B-4DC4-8387-2D4CE623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6444F7-868A-4897-B7A8-5A8D7C247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D7A29A-5CE6-41D7-92D3-C65971BC2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B145C6-08C4-421A-99D8-DDC980CC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FB96-0726-4BF3-B7E4-F7E7378A2F7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FC73C1-CEA3-46B3-B6EE-AF08A29D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6A3FA7-DCB0-43F5-B574-7F6BADB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4C9E-B021-45EB-B030-DB23241AA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3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A1D03-C5CE-4D14-A700-306D6010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3EDF4-4375-4745-87C0-B95AD8AC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FB96-0726-4BF3-B7E4-F7E7378A2F7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BD66E4-9DDD-436C-B4E8-2427BA1D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2181FF-2027-42AE-960C-63765C95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4C9E-B021-45EB-B030-DB23241AA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42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34DBFE-7CD8-4646-A357-4FF15588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FB96-0726-4BF3-B7E4-F7E7378A2F7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07A7C4-4CAF-490E-B1AE-9044BD22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CC00B-6E23-44AB-B495-DC68F814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4C9E-B021-45EB-B030-DB23241AA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085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8E164-C112-4E81-8AB9-9D2886C9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94244-DD0C-474A-85EB-4F8F17D2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02B79-815C-45C3-A776-868DB5C97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F78454-1141-4C44-AFE4-45A6020F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FB96-0726-4BF3-B7E4-F7E7378A2F7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A971B0-AFB2-4F3F-97B4-CA753C31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80824-046F-436C-A50D-96353788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4C9E-B021-45EB-B030-DB23241AA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3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A362F-7BD9-41AD-8891-2A33B8B4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5BC5F-4890-4AE6-A3D3-27C884D74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FDE98-7D76-4C9E-A58A-EA3D98F5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46B0-2393-4F63-9151-20102571FA38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EEB9F-7D3E-4E6E-9E33-B4F5C417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FC166-C746-4488-8103-E0A1CB7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118A-C096-4A72-9AAC-E2A4A6091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548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8CF3D-14D7-4DB5-A3E3-ECA69715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0A3AC3-C42B-4F53-BD58-350256DBF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10D997-0C23-4817-B494-0B49F4C75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520638-1350-49FF-9375-B3A398FF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FB96-0726-4BF3-B7E4-F7E7378A2F7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E8EDC-E544-4B5E-ADC7-FC7BBA56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379BD-5B6C-44CE-955A-B2BC76AD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4C9E-B021-45EB-B030-DB23241AA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772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B65E6-5CFE-4A9C-8CEE-A829BD12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718C02-4314-4FB0-A59A-BE65A2FA3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FAEAA-D72D-468A-92E8-6202AE62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FB96-0726-4BF3-B7E4-F7E7378A2F7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8E843-C758-497B-85B1-D6BF29CA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E8663-9231-4629-BAFD-7429800E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4C9E-B021-45EB-B030-DB23241AA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59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02BBA9-91A7-4B89-A172-118623A38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EDDE2A-6C30-4FEB-A2D6-8E68461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0E105-35A6-4F78-BBC9-C5EA6535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FB96-0726-4BF3-B7E4-F7E7378A2F7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74CB5-715A-440A-ABA5-F2E668A9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723B4-04A4-4BF2-AC47-627EB87D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4C9E-B021-45EB-B030-DB23241AA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32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24305-F5B7-46EE-AF33-89EA1FCB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8ECC4-2F38-4735-BF08-472B6231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B3333-3813-4264-A62B-69E9FC2B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46B0-2393-4F63-9151-20102571FA38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21A03-C54D-4F0F-9D93-6866E2A2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0105A-6011-4180-9AC4-ABE55402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118A-C096-4A72-9AAC-E2A4A6091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4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507CA-D876-4FF3-B8AD-93CC17D5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96F79-4CF6-478C-8C00-620DFA12F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A30E9C-BE08-4145-9C28-1E93EDD8F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E796CF-E26D-4721-8ED8-8737D843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46B0-2393-4F63-9151-20102571FA38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138DA2-2949-4791-A1A1-7D9F2CD0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75D623-46B8-441B-9C31-3A9DACE8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118A-C096-4A72-9AAC-E2A4A6091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6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6F37D-E5BB-4137-B18C-43171CB2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D44315-5503-4ED3-ACD7-7B07C5FC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EFA9AB-7712-4348-B44F-6DCEF0513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9DDE7-EE6B-4CF9-A46D-4EE9E0E2A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09F9AD-4079-4504-A83B-002FD10B4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F85F2A-5C7C-4BF5-8ABA-7F6D90D9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46B0-2393-4F63-9151-20102571FA38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B5CB65-ACA4-4A23-897E-77610E6D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FE98AC-D5CD-4F1B-8D3E-BBFF0802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118A-C096-4A72-9AAC-E2A4A6091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94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CCAA6-115B-43B6-A1E5-191F27B4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0408B-381A-47B7-8F20-4B345232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46B0-2393-4F63-9151-20102571FA38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23CC4-2B69-4E5D-AA93-BD0CA825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BCC780-F9F0-40A3-8460-24CF8F77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118A-C096-4A72-9AAC-E2A4A6091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99CF43-2728-4319-8C6C-7746170D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46B0-2393-4F63-9151-20102571FA38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548180-FFBC-4D95-9E61-8B6E13F5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D52F95-4997-43DB-AEF5-67A5E2CE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118A-C096-4A72-9AAC-E2A4A6091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8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921D3-D983-46E4-9ABD-35279A9E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6BC21-5012-4EB3-B7FD-74D83ACA7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BE670E-ADF6-4E0E-89DF-9C5EFB931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4B35BB-0735-480B-89E2-7C810761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46B0-2393-4F63-9151-20102571FA38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9DE20E-F6A9-4D26-BAA0-F9F67031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2E4F1-4B81-4416-ADF0-3FF7A5BF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118A-C096-4A72-9AAC-E2A4A6091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8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ED24D-4A81-440E-A608-BEFC003C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E97331-398C-4DC7-8390-836921583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7CDE92-9767-4E3A-83EE-600501923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04F33E-1CAA-4A16-8A37-3566089E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46B0-2393-4F63-9151-20102571FA38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DE2F54-C030-440F-B6E5-A874EF9F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CFD33E-45EA-48F3-8014-9F69FE4C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118A-C096-4A72-9AAC-E2A4A6091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4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15C5A3-1E8B-451A-8A76-42292D3D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62EDC-A4B2-4055-86A3-8CF663214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344F6-DB43-4CA7-9586-101D6AF5B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46B0-2393-4F63-9151-20102571FA38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8B847-163F-43D4-B92F-557D96F9A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6330C-FB32-48B4-8F9C-3DCF05F60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A118A-C096-4A72-9AAC-E2A4A6091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C45380-DE34-48EF-9BA0-268482F1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21191-2263-4568-86C1-640CB532D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3DD5D-BF29-4CCC-AF6C-B57A0C500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8FB96-0726-4BF3-B7E4-F7E7378A2F7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9382D-730D-4146-8CD8-E66D0D5C8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986EE-A5B9-4BEA-B9CA-71D3A069E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24C9E-B021-45EB-B030-DB23241AA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42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gn Out icon">
            <a:extLst>
              <a:ext uri="{FF2B5EF4-FFF2-40B4-BE49-F238E27FC236}">
                <a16:creationId xmlns:a16="http://schemas.microsoft.com/office/drawing/2014/main" id="{A996D29C-2002-4813-A117-C2B33D3E6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42" y="275434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gn Out icon">
            <a:extLst>
              <a:ext uri="{FF2B5EF4-FFF2-40B4-BE49-F238E27FC236}">
                <a16:creationId xmlns:a16="http://schemas.microsoft.com/office/drawing/2014/main" id="{022ABEED-3809-473A-9FB9-619C2E9A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711" y="275434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in icon">
            <a:extLst>
              <a:ext uri="{FF2B5EF4-FFF2-40B4-BE49-F238E27FC236}">
                <a16:creationId xmlns:a16="http://schemas.microsoft.com/office/drawing/2014/main" id="{FF9ECFCF-2F61-49CE-988F-3FDC96618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42" y="180790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in icon">
            <a:extLst>
              <a:ext uri="{FF2B5EF4-FFF2-40B4-BE49-F238E27FC236}">
                <a16:creationId xmlns:a16="http://schemas.microsoft.com/office/drawing/2014/main" id="{1C2A3A5D-7456-4B15-A84A-FEA3ED4D8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711" y="180790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ustomer icon">
            <a:extLst>
              <a:ext uri="{FF2B5EF4-FFF2-40B4-BE49-F238E27FC236}">
                <a16:creationId xmlns:a16="http://schemas.microsoft.com/office/drawing/2014/main" id="{D7B760C8-59E0-4EC5-8152-BABED7823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711" y="370077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ustomer icon">
            <a:extLst>
              <a:ext uri="{FF2B5EF4-FFF2-40B4-BE49-F238E27FC236}">
                <a16:creationId xmlns:a16="http://schemas.microsoft.com/office/drawing/2014/main" id="{798DB351-0297-4C58-9334-F30E3EA07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42" y="370077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eart icon">
            <a:extLst>
              <a:ext uri="{FF2B5EF4-FFF2-40B4-BE49-F238E27FC236}">
                <a16:creationId xmlns:a16="http://schemas.microsoft.com/office/drawing/2014/main" id="{ED4693D9-21E9-44F7-9832-C0C5E3E2F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42" y="4647214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eart icon">
            <a:extLst>
              <a:ext uri="{FF2B5EF4-FFF2-40B4-BE49-F238E27FC236}">
                <a16:creationId xmlns:a16="http://schemas.microsoft.com/office/drawing/2014/main" id="{ED7323BA-1622-48E7-9CE0-74D809F3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711" y="4647214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Sign Out icon">
            <a:extLst>
              <a:ext uri="{FF2B5EF4-FFF2-40B4-BE49-F238E27FC236}">
                <a16:creationId xmlns:a16="http://schemas.microsoft.com/office/drawing/2014/main" id="{DF653588-AB1F-4AF2-A975-70BC64299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296" y="2932486"/>
            <a:ext cx="329512" cy="32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Sign Out icon">
            <a:extLst>
              <a:ext uri="{FF2B5EF4-FFF2-40B4-BE49-F238E27FC236}">
                <a16:creationId xmlns:a16="http://schemas.microsoft.com/office/drawing/2014/main" id="{4BF9DF7D-9779-462D-9D5C-D9B504FA7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65" y="2932486"/>
            <a:ext cx="329512" cy="32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Login icon">
            <a:extLst>
              <a:ext uri="{FF2B5EF4-FFF2-40B4-BE49-F238E27FC236}">
                <a16:creationId xmlns:a16="http://schemas.microsoft.com/office/drawing/2014/main" id="{F390FF27-E452-430C-BE25-9F983C2F5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296" y="1986050"/>
            <a:ext cx="329512" cy="32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Login icon">
            <a:extLst>
              <a:ext uri="{FF2B5EF4-FFF2-40B4-BE49-F238E27FC236}">
                <a16:creationId xmlns:a16="http://schemas.microsoft.com/office/drawing/2014/main" id="{47E63C47-BC78-4C47-94E9-32A77B61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65" y="1986050"/>
            <a:ext cx="329512" cy="32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Customer icon">
            <a:extLst>
              <a:ext uri="{FF2B5EF4-FFF2-40B4-BE49-F238E27FC236}">
                <a16:creationId xmlns:a16="http://schemas.microsoft.com/office/drawing/2014/main" id="{55EDD8DC-91CA-40B4-BF6E-C1E4D7167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65" y="3878922"/>
            <a:ext cx="329512" cy="32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Customer icon">
            <a:extLst>
              <a:ext uri="{FF2B5EF4-FFF2-40B4-BE49-F238E27FC236}">
                <a16:creationId xmlns:a16="http://schemas.microsoft.com/office/drawing/2014/main" id="{3CA2F5A8-CF36-433D-9E24-02193D4EB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296" y="3878922"/>
            <a:ext cx="329512" cy="32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eart icon">
            <a:extLst>
              <a:ext uri="{FF2B5EF4-FFF2-40B4-BE49-F238E27FC236}">
                <a16:creationId xmlns:a16="http://schemas.microsoft.com/office/drawing/2014/main" id="{51EDC776-4CE0-475A-A78B-F038FEE51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296" y="4825358"/>
            <a:ext cx="329512" cy="32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Heart icon">
            <a:extLst>
              <a:ext uri="{FF2B5EF4-FFF2-40B4-BE49-F238E27FC236}">
                <a16:creationId xmlns:a16="http://schemas.microsoft.com/office/drawing/2014/main" id="{49ADD629-832C-41F6-8EC9-8ED9D4AFE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65" y="4825358"/>
            <a:ext cx="329512" cy="32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05BF97-BEF2-40EA-8CEA-800E7EA39E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65" y="5471086"/>
            <a:ext cx="329512" cy="3295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AD67CD-19D5-4ED6-88A2-CDF90AFA08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296" y="5480982"/>
            <a:ext cx="329512" cy="329512"/>
          </a:xfrm>
          <a:prstGeom prst="rect">
            <a:avLst/>
          </a:prstGeom>
        </p:spPr>
      </p:pic>
      <p:pic>
        <p:nvPicPr>
          <p:cNvPr id="28" name="Picture 8" descr="Login icon">
            <a:extLst>
              <a:ext uri="{FF2B5EF4-FFF2-40B4-BE49-F238E27FC236}">
                <a16:creationId xmlns:a16="http://schemas.microsoft.com/office/drawing/2014/main" id="{9938B743-E9C0-4857-A410-2E4AB7D4F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36" y="1995882"/>
            <a:ext cx="329512" cy="32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525AE0-FA46-4374-A6E0-D740435B492F}"/>
              </a:ext>
            </a:extLst>
          </p:cNvPr>
          <p:cNvSpPr txBox="1"/>
          <p:nvPr/>
        </p:nvSpPr>
        <p:spPr>
          <a:xfrm>
            <a:off x="6961238" y="198605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Log In</a:t>
            </a:r>
            <a:endParaRPr lang="ko-KR" altLang="en-US" dirty="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EE0E5DD-A7AE-4FD1-8D56-C989FC7DB9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73" y="2835540"/>
            <a:ext cx="865238" cy="86523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85FD409-1F63-47E5-AF79-411D6F5B91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58" y="3017678"/>
            <a:ext cx="544623" cy="54462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FF85260-FE21-404E-A7B6-C748A11C72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25073" y="4382862"/>
            <a:ext cx="865238" cy="86523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151D0CF-86DA-4E61-9381-DA18343EE1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006058" y="4537008"/>
            <a:ext cx="544623" cy="544623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3A60E174-32CF-4377-A101-38EFE4DEF33C}"/>
              </a:ext>
            </a:extLst>
          </p:cNvPr>
          <p:cNvSpPr/>
          <p:nvPr/>
        </p:nvSpPr>
        <p:spPr>
          <a:xfrm>
            <a:off x="9330413" y="2295540"/>
            <a:ext cx="1080000" cy="1080000"/>
          </a:xfrm>
          <a:prstGeom prst="ellipse">
            <a:avLst/>
          </a:prstGeom>
          <a:solidFill>
            <a:srgbClr val="E2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561B1D-7FF5-4A36-9D30-A7835A8CB577}"/>
              </a:ext>
            </a:extLst>
          </p:cNvPr>
          <p:cNvSpPr/>
          <p:nvPr/>
        </p:nvSpPr>
        <p:spPr>
          <a:xfrm>
            <a:off x="9444951" y="2209990"/>
            <a:ext cx="1080000" cy="1080000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F8C470F6-8195-476F-8C69-481B467E0582}"/>
              </a:ext>
            </a:extLst>
          </p:cNvPr>
          <p:cNvSpPr/>
          <p:nvPr/>
        </p:nvSpPr>
        <p:spPr>
          <a:xfrm>
            <a:off x="5868955" y="895739"/>
            <a:ext cx="1056117" cy="714160"/>
          </a:xfrm>
          <a:prstGeom prst="triangle">
            <a:avLst/>
          </a:prstGeom>
          <a:solidFill>
            <a:schemeClr val="bg1"/>
          </a:solidFill>
          <a:ln w="1270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349FFA0-97F4-4AD8-A176-0ECDB9E846B1}"/>
              </a:ext>
            </a:extLst>
          </p:cNvPr>
          <p:cNvSpPr/>
          <p:nvPr/>
        </p:nvSpPr>
        <p:spPr>
          <a:xfrm>
            <a:off x="6097855" y="1440982"/>
            <a:ext cx="598316" cy="91440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7C8BFB-2F92-4F60-9605-11B697430C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9782177" y="2489728"/>
            <a:ext cx="405548" cy="5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1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6772A90-6C80-45BD-8532-7CB397AD7AC0}"/>
              </a:ext>
            </a:extLst>
          </p:cNvPr>
          <p:cNvGrpSpPr/>
          <p:nvPr/>
        </p:nvGrpSpPr>
        <p:grpSpPr>
          <a:xfrm>
            <a:off x="1119673" y="951722"/>
            <a:ext cx="3433665" cy="3433665"/>
            <a:chOff x="1119673" y="951722"/>
            <a:chExt cx="3433665" cy="3433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B6C0288-F9F8-436F-BE1B-7052C58FDC76}"/>
                </a:ext>
              </a:extLst>
            </p:cNvPr>
            <p:cNvSpPr/>
            <p:nvPr/>
          </p:nvSpPr>
          <p:spPr>
            <a:xfrm>
              <a:off x="1119673" y="951722"/>
              <a:ext cx="3433665" cy="3433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D9F4F72-4529-44A3-A67D-FDF14995CFC4}"/>
                </a:ext>
              </a:extLst>
            </p:cNvPr>
            <p:cNvSpPr/>
            <p:nvPr/>
          </p:nvSpPr>
          <p:spPr>
            <a:xfrm>
              <a:off x="1119673" y="1894114"/>
              <a:ext cx="2677886" cy="2491273"/>
            </a:xfrm>
            <a:custGeom>
              <a:avLst/>
              <a:gdLst>
                <a:gd name="connsiteX0" fmla="*/ 1101013 w 2677886"/>
                <a:gd name="connsiteY0" fmla="*/ 0 h 2491273"/>
                <a:gd name="connsiteX1" fmla="*/ 2677886 w 2677886"/>
                <a:gd name="connsiteY1" fmla="*/ 2491273 h 2491273"/>
                <a:gd name="connsiteX2" fmla="*/ 0 w 2677886"/>
                <a:gd name="connsiteY2" fmla="*/ 2491273 h 2491273"/>
                <a:gd name="connsiteX3" fmla="*/ 0 w 2677886"/>
                <a:gd name="connsiteY3" fmla="*/ 1739470 h 249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886" h="2491273">
                  <a:moveTo>
                    <a:pt x="1101013" y="0"/>
                  </a:moveTo>
                  <a:lnTo>
                    <a:pt x="2677886" y="2491273"/>
                  </a:lnTo>
                  <a:lnTo>
                    <a:pt x="0" y="2491273"/>
                  </a:lnTo>
                  <a:lnTo>
                    <a:pt x="0" y="173947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B026E00-6E99-4090-8EA3-4DC2CE6F3737}"/>
                </a:ext>
              </a:extLst>
            </p:cNvPr>
            <p:cNvSpPr/>
            <p:nvPr/>
          </p:nvSpPr>
          <p:spPr>
            <a:xfrm>
              <a:off x="2220685" y="2550099"/>
              <a:ext cx="2323324" cy="183528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25277B6-AF39-4E72-91C2-F3B67A3CE874}"/>
              </a:ext>
            </a:extLst>
          </p:cNvPr>
          <p:cNvGrpSpPr/>
          <p:nvPr/>
        </p:nvGrpSpPr>
        <p:grpSpPr>
          <a:xfrm>
            <a:off x="1427581" y="4658816"/>
            <a:ext cx="1586208" cy="1586208"/>
            <a:chOff x="1119673" y="951722"/>
            <a:chExt cx="3433665" cy="343366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08B57A7-213F-4FA2-A578-4094D222518D}"/>
                </a:ext>
              </a:extLst>
            </p:cNvPr>
            <p:cNvSpPr/>
            <p:nvPr/>
          </p:nvSpPr>
          <p:spPr>
            <a:xfrm>
              <a:off x="1119673" y="951722"/>
              <a:ext cx="3433665" cy="3433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1475871-A992-40B7-86AF-E8C20E74595F}"/>
                </a:ext>
              </a:extLst>
            </p:cNvPr>
            <p:cNvSpPr/>
            <p:nvPr/>
          </p:nvSpPr>
          <p:spPr>
            <a:xfrm>
              <a:off x="1119673" y="1894114"/>
              <a:ext cx="2677886" cy="2491273"/>
            </a:xfrm>
            <a:custGeom>
              <a:avLst/>
              <a:gdLst>
                <a:gd name="connsiteX0" fmla="*/ 1101013 w 2677886"/>
                <a:gd name="connsiteY0" fmla="*/ 0 h 2491273"/>
                <a:gd name="connsiteX1" fmla="*/ 2677886 w 2677886"/>
                <a:gd name="connsiteY1" fmla="*/ 2491273 h 2491273"/>
                <a:gd name="connsiteX2" fmla="*/ 0 w 2677886"/>
                <a:gd name="connsiteY2" fmla="*/ 2491273 h 2491273"/>
                <a:gd name="connsiteX3" fmla="*/ 0 w 2677886"/>
                <a:gd name="connsiteY3" fmla="*/ 1739470 h 249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886" h="2491273">
                  <a:moveTo>
                    <a:pt x="1101013" y="0"/>
                  </a:moveTo>
                  <a:lnTo>
                    <a:pt x="2677886" y="2491273"/>
                  </a:lnTo>
                  <a:lnTo>
                    <a:pt x="0" y="2491273"/>
                  </a:lnTo>
                  <a:lnTo>
                    <a:pt x="0" y="173947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F3C9E226-8829-4B63-8F1E-7296CAED6F36}"/>
                </a:ext>
              </a:extLst>
            </p:cNvPr>
            <p:cNvSpPr/>
            <p:nvPr/>
          </p:nvSpPr>
          <p:spPr>
            <a:xfrm>
              <a:off x="2220685" y="2550099"/>
              <a:ext cx="2323324" cy="183528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508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F2135E-389E-401A-90C3-12E8E74DC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00" y="2305382"/>
            <a:ext cx="645752" cy="645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37C374-3D45-4F9E-8BFB-75B5E11AD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00" y="833774"/>
            <a:ext cx="645752" cy="645750"/>
          </a:xfrm>
          <a:prstGeom prst="rect">
            <a:avLst/>
          </a:prstGeom>
        </p:spPr>
      </p:pic>
      <p:pic>
        <p:nvPicPr>
          <p:cNvPr id="9" name="그림 8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9385C2AC-6DFE-43F4-BD74-71D1727E3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00" y="3776990"/>
            <a:ext cx="645752" cy="645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97F552-7655-43C1-8F72-AFAF844281CE}"/>
              </a:ext>
            </a:extLst>
          </p:cNvPr>
          <p:cNvSpPr txBox="1"/>
          <p:nvPr/>
        </p:nvSpPr>
        <p:spPr>
          <a:xfrm>
            <a:off x="2715809" y="858279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찜하기</a:t>
            </a:r>
            <a:endParaRPr lang="ko-KR" altLang="en-US" sz="3200" dirty="0">
              <a:solidFill>
                <a:schemeClr val="bg1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36B8A-6AA5-4463-B001-08D3F792EA9A}"/>
              </a:ext>
            </a:extLst>
          </p:cNvPr>
          <p:cNvSpPr txBox="1"/>
          <p:nvPr/>
        </p:nvSpPr>
        <p:spPr>
          <a:xfrm>
            <a:off x="2715809" y="2335868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찜하기</a:t>
            </a:r>
            <a:endParaRPr lang="ko-KR" altLang="en-US" sz="3200" dirty="0">
              <a:solidFill>
                <a:schemeClr val="bg1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F31128-3BF2-4173-954B-F3E9C9FBCD34}"/>
              </a:ext>
            </a:extLst>
          </p:cNvPr>
          <p:cNvSpPr txBox="1"/>
          <p:nvPr/>
        </p:nvSpPr>
        <p:spPr>
          <a:xfrm>
            <a:off x="2715809" y="3807477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댓글 달기</a:t>
            </a:r>
          </a:p>
        </p:txBody>
      </p:sp>
    </p:spTree>
    <p:extLst>
      <p:ext uri="{BB962C8B-B14F-4D97-AF65-F5344CB8AC3E}">
        <p14:creationId xmlns:p14="http://schemas.microsoft.com/office/powerpoint/2010/main" val="337141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1C7BD6-CC1D-47F6-9765-1D18489645B1}"/>
              </a:ext>
            </a:extLst>
          </p:cNvPr>
          <p:cNvSpPr/>
          <p:nvPr/>
        </p:nvSpPr>
        <p:spPr>
          <a:xfrm>
            <a:off x="5119615" y="2510961"/>
            <a:ext cx="1469985" cy="369332"/>
          </a:xfrm>
          <a:prstGeom prst="rect">
            <a:avLst/>
          </a:prstGeom>
          <a:solidFill>
            <a:srgbClr val="FFFF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61EA87-E599-431E-BF0C-F73AF693A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18" y="2571624"/>
            <a:ext cx="2007024" cy="1717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C30487-65C4-4013-8D74-C80B11CFE224}"/>
              </a:ext>
            </a:extLst>
          </p:cNvPr>
          <p:cNvSpPr txBox="1"/>
          <p:nvPr/>
        </p:nvSpPr>
        <p:spPr>
          <a:xfrm>
            <a:off x="5119616" y="2510961"/>
            <a:ext cx="146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+mn-cs"/>
              </a:rPr>
              <a:t>전곽인이라면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24DCE-BC13-4581-B0B8-9903F259AC03}"/>
              </a:ext>
            </a:extLst>
          </p:cNvPr>
          <p:cNvSpPr txBox="1"/>
          <p:nvPr/>
        </p:nvSpPr>
        <p:spPr>
          <a:xfrm>
            <a:off x="4987880" y="2880293"/>
            <a:ext cx="3916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전곽일보</a:t>
            </a:r>
            <a:endParaRPr kumimoji="0" lang="ko-KR" altLang="en-US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B363FFA8-0CA2-4FC1-9EF7-8D2B772F6B40}"/>
              </a:ext>
            </a:extLst>
          </p:cNvPr>
          <p:cNvSpPr/>
          <p:nvPr/>
        </p:nvSpPr>
        <p:spPr>
          <a:xfrm>
            <a:off x="2585883" y="4454011"/>
            <a:ext cx="1927122" cy="1735883"/>
          </a:xfrm>
          <a:custGeom>
            <a:avLst/>
            <a:gdLst>
              <a:gd name="connsiteX0" fmla="*/ 192110 w 1927122"/>
              <a:gd name="connsiteY0" fmla="*/ 0 h 1323438"/>
              <a:gd name="connsiteX1" fmla="*/ 378927 w 1927122"/>
              <a:gd name="connsiteY1" fmla="*/ 0 h 1323438"/>
              <a:gd name="connsiteX2" fmla="*/ 1449877 w 1927122"/>
              <a:gd name="connsiteY2" fmla="*/ 0 h 1323438"/>
              <a:gd name="connsiteX3" fmla="*/ 1833330 w 1927122"/>
              <a:gd name="connsiteY3" fmla="*/ 0 h 1323438"/>
              <a:gd name="connsiteX4" fmla="*/ 1927122 w 1927122"/>
              <a:gd name="connsiteY4" fmla="*/ 1323438 h 1323438"/>
              <a:gd name="connsiteX5" fmla="*/ 1641987 w 1927122"/>
              <a:gd name="connsiteY5" fmla="*/ 1323438 h 1323438"/>
              <a:gd name="connsiteX6" fmla="*/ 285135 w 1927122"/>
              <a:gd name="connsiteY6" fmla="*/ 1323438 h 1323438"/>
              <a:gd name="connsiteX7" fmla="*/ 0 w 1927122"/>
              <a:gd name="connsiteY7" fmla="*/ 1323438 h 132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7122" h="1323438">
                <a:moveTo>
                  <a:pt x="192110" y="0"/>
                </a:moveTo>
                <a:lnTo>
                  <a:pt x="378927" y="0"/>
                </a:lnTo>
                <a:lnTo>
                  <a:pt x="1449877" y="0"/>
                </a:lnTo>
                <a:lnTo>
                  <a:pt x="1833330" y="0"/>
                </a:lnTo>
                <a:lnTo>
                  <a:pt x="1927122" y="1323438"/>
                </a:lnTo>
                <a:lnTo>
                  <a:pt x="1641987" y="1323438"/>
                </a:lnTo>
                <a:lnTo>
                  <a:pt x="285135" y="1323438"/>
                </a:lnTo>
                <a:lnTo>
                  <a:pt x="0" y="1323438"/>
                </a:lnTo>
                <a:close/>
              </a:path>
            </a:pathLst>
          </a:custGeom>
          <a:solidFill>
            <a:srgbClr val="008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F3C39928-F195-4256-BB32-BD518135CAD3}"/>
              </a:ext>
            </a:extLst>
          </p:cNvPr>
          <p:cNvSpPr/>
          <p:nvPr/>
        </p:nvSpPr>
        <p:spPr>
          <a:xfrm>
            <a:off x="2583343" y="3657600"/>
            <a:ext cx="2919730" cy="2532294"/>
          </a:xfrm>
          <a:custGeom>
            <a:avLst/>
            <a:gdLst>
              <a:gd name="connsiteX0" fmla="*/ 102441 w 1067265"/>
              <a:gd name="connsiteY0" fmla="*/ 0 h 925645"/>
              <a:gd name="connsiteX1" fmla="*/ 162910 w 1067265"/>
              <a:gd name="connsiteY1" fmla="*/ 125520 h 925645"/>
              <a:gd name="connsiteX2" fmla="*/ 1038035 w 1067265"/>
              <a:gd name="connsiteY2" fmla="*/ 919744 h 925645"/>
              <a:gd name="connsiteX3" fmla="*/ 1067265 w 1067265"/>
              <a:gd name="connsiteY3" fmla="*/ 925645 h 925645"/>
              <a:gd name="connsiteX4" fmla="*/ 285135 w 1067265"/>
              <a:gd name="connsiteY4" fmla="*/ 925645 h 925645"/>
              <a:gd name="connsiteX5" fmla="*/ 0 w 1067265"/>
              <a:gd name="connsiteY5" fmla="*/ 925645 h 9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7265" h="925645">
                <a:moveTo>
                  <a:pt x="102441" y="0"/>
                </a:moveTo>
                <a:lnTo>
                  <a:pt x="162910" y="125520"/>
                </a:lnTo>
                <a:cubicBezTo>
                  <a:pt x="355350" y="479760"/>
                  <a:pt x="664159" y="761610"/>
                  <a:pt x="1038035" y="919744"/>
                </a:cubicBezTo>
                <a:lnTo>
                  <a:pt x="1067265" y="925645"/>
                </a:lnTo>
                <a:lnTo>
                  <a:pt x="285135" y="925645"/>
                </a:lnTo>
                <a:lnTo>
                  <a:pt x="0" y="925645"/>
                </a:lnTo>
                <a:close/>
              </a:path>
            </a:pathLst>
          </a:custGeom>
          <a:solidFill>
            <a:srgbClr val="F3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56DA658-B576-4061-98C7-C219688D11A0}"/>
              </a:ext>
            </a:extLst>
          </p:cNvPr>
          <p:cNvSpPr/>
          <p:nvPr/>
        </p:nvSpPr>
        <p:spPr>
          <a:xfrm>
            <a:off x="2583343" y="5003801"/>
            <a:ext cx="1367562" cy="1186094"/>
          </a:xfrm>
          <a:custGeom>
            <a:avLst/>
            <a:gdLst>
              <a:gd name="connsiteX0" fmla="*/ 102441 w 1067265"/>
              <a:gd name="connsiteY0" fmla="*/ 0 h 925645"/>
              <a:gd name="connsiteX1" fmla="*/ 162910 w 1067265"/>
              <a:gd name="connsiteY1" fmla="*/ 125520 h 925645"/>
              <a:gd name="connsiteX2" fmla="*/ 1038035 w 1067265"/>
              <a:gd name="connsiteY2" fmla="*/ 919744 h 925645"/>
              <a:gd name="connsiteX3" fmla="*/ 1067265 w 1067265"/>
              <a:gd name="connsiteY3" fmla="*/ 925645 h 925645"/>
              <a:gd name="connsiteX4" fmla="*/ 285135 w 1067265"/>
              <a:gd name="connsiteY4" fmla="*/ 925645 h 925645"/>
              <a:gd name="connsiteX5" fmla="*/ 0 w 1067265"/>
              <a:gd name="connsiteY5" fmla="*/ 925645 h 9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7265" h="925645">
                <a:moveTo>
                  <a:pt x="102441" y="0"/>
                </a:moveTo>
                <a:lnTo>
                  <a:pt x="162910" y="125520"/>
                </a:lnTo>
                <a:cubicBezTo>
                  <a:pt x="355350" y="479760"/>
                  <a:pt x="664159" y="761610"/>
                  <a:pt x="1038035" y="919744"/>
                </a:cubicBezTo>
                <a:lnTo>
                  <a:pt x="1067265" y="925645"/>
                </a:lnTo>
                <a:lnTo>
                  <a:pt x="285135" y="925645"/>
                </a:lnTo>
                <a:lnTo>
                  <a:pt x="0" y="925645"/>
                </a:lnTo>
                <a:close/>
              </a:path>
            </a:pathLst>
          </a:cu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9E46A3A-198F-4F80-9B31-0E83C1735FA6}"/>
              </a:ext>
            </a:extLst>
          </p:cNvPr>
          <p:cNvSpPr/>
          <p:nvPr/>
        </p:nvSpPr>
        <p:spPr>
          <a:xfrm>
            <a:off x="6031708" y="4573064"/>
            <a:ext cx="1828800" cy="1828800"/>
          </a:xfrm>
          <a:prstGeom prst="roundRect">
            <a:avLst>
              <a:gd name="adj" fmla="val 13933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EBF77C8-6CAF-4AFA-A61B-E2CD566BEF67}"/>
              </a:ext>
            </a:extLst>
          </p:cNvPr>
          <p:cNvGrpSpPr/>
          <p:nvPr/>
        </p:nvGrpSpPr>
        <p:grpSpPr>
          <a:xfrm>
            <a:off x="9395297" y="601913"/>
            <a:ext cx="2575560" cy="2278380"/>
            <a:chOff x="7860508" y="3002280"/>
            <a:chExt cx="2792252" cy="313182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E79ED4A-1871-4661-91B1-7AB837234D88}"/>
                </a:ext>
              </a:extLst>
            </p:cNvPr>
            <p:cNvSpPr/>
            <p:nvPr/>
          </p:nvSpPr>
          <p:spPr>
            <a:xfrm>
              <a:off x="7860508" y="3002280"/>
              <a:ext cx="2792252" cy="1043940"/>
            </a:xfrm>
            <a:prstGeom prst="rect">
              <a:avLst/>
            </a:prstGeom>
            <a:solidFill>
              <a:srgbClr val="F3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8CFDE33-1341-46C8-BB7E-4E9ACF5D4510}"/>
                </a:ext>
              </a:extLst>
            </p:cNvPr>
            <p:cNvSpPr/>
            <p:nvPr/>
          </p:nvSpPr>
          <p:spPr>
            <a:xfrm>
              <a:off x="7860508" y="4046220"/>
              <a:ext cx="2792252" cy="1043940"/>
            </a:xfrm>
            <a:prstGeom prst="rect">
              <a:avLst/>
            </a:prstGeom>
            <a:solidFill>
              <a:srgbClr val="008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C54F12D-BE65-4B01-BB21-DE57EAB3A1EA}"/>
                </a:ext>
              </a:extLst>
            </p:cNvPr>
            <p:cNvSpPr/>
            <p:nvPr/>
          </p:nvSpPr>
          <p:spPr>
            <a:xfrm>
              <a:off x="7860508" y="5090160"/>
              <a:ext cx="2792252" cy="1043940"/>
            </a:xfrm>
            <a:prstGeom prst="rect">
              <a:avLst/>
            </a:prstGeom>
            <a:solidFill>
              <a:srgbClr val="FFC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7355DA6E-2B01-4565-82BC-9C6B49EBF3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77" t="20152" r="32741" b="28780"/>
          <a:stretch/>
        </p:blipFill>
        <p:spPr>
          <a:xfrm>
            <a:off x="5171458" y="2453641"/>
            <a:ext cx="1506402" cy="1668780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A5F938C3-3E78-4792-BD8C-99496D122659}"/>
              </a:ext>
            </a:extLst>
          </p:cNvPr>
          <p:cNvSpPr/>
          <p:nvPr/>
        </p:nvSpPr>
        <p:spPr>
          <a:xfrm>
            <a:off x="9395297" y="3784557"/>
            <a:ext cx="1080000" cy="1080000"/>
          </a:xfrm>
          <a:prstGeom prst="ellipse">
            <a:avLst/>
          </a:prstGeom>
          <a:solidFill>
            <a:srgbClr val="F3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6384570-4011-4FF6-B54B-11D9682C8A0E}"/>
              </a:ext>
            </a:extLst>
          </p:cNvPr>
          <p:cNvSpPr/>
          <p:nvPr/>
        </p:nvSpPr>
        <p:spPr>
          <a:xfrm>
            <a:off x="9395297" y="4864557"/>
            <a:ext cx="1080000" cy="1080000"/>
          </a:xfrm>
          <a:prstGeom prst="ellipse">
            <a:avLst/>
          </a:prstGeom>
          <a:solidFill>
            <a:srgbClr val="008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8487655-AD84-4DCB-B428-5D6C552F9784}"/>
              </a:ext>
            </a:extLst>
          </p:cNvPr>
          <p:cNvSpPr/>
          <p:nvPr/>
        </p:nvSpPr>
        <p:spPr>
          <a:xfrm>
            <a:off x="9395297" y="5303477"/>
            <a:ext cx="1080000" cy="1080000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57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50CFB14-9B07-42BB-9188-1D9709262A6C}"/>
              </a:ext>
            </a:extLst>
          </p:cNvPr>
          <p:cNvSpPr/>
          <p:nvPr/>
        </p:nvSpPr>
        <p:spPr>
          <a:xfrm>
            <a:off x="2407892" y="825158"/>
            <a:ext cx="1361894" cy="1361894"/>
          </a:xfrm>
          <a:prstGeom prst="ellipse">
            <a:avLst/>
          </a:prstGeom>
          <a:solidFill>
            <a:srgbClr val="F3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C3B87F3-F530-477A-8C04-66565E3A4B7A}"/>
              </a:ext>
            </a:extLst>
          </p:cNvPr>
          <p:cNvSpPr/>
          <p:nvPr/>
        </p:nvSpPr>
        <p:spPr>
          <a:xfrm>
            <a:off x="2284890" y="2958285"/>
            <a:ext cx="1080000" cy="1080000"/>
          </a:xfrm>
          <a:prstGeom prst="ellipse">
            <a:avLst/>
          </a:prstGeom>
          <a:solidFill>
            <a:srgbClr val="008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EC602C-D8B0-4BEF-AC48-6A42E11C952C}"/>
              </a:ext>
            </a:extLst>
          </p:cNvPr>
          <p:cNvSpPr/>
          <p:nvPr/>
        </p:nvSpPr>
        <p:spPr>
          <a:xfrm>
            <a:off x="1204890" y="2958285"/>
            <a:ext cx="1080000" cy="1080000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CF001C9-EB6F-470C-9210-73B28B80BEAF}"/>
              </a:ext>
            </a:extLst>
          </p:cNvPr>
          <p:cNvSpPr/>
          <p:nvPr/>
        </p:nvSpPr>
        <p:spPr>
          <a:xfrm>
            <a:off x="1135190" y="1180618"/>
            <a:ext cx="1005272" cy="1253878"/>
          </a:xfrm>
          <a:custGeom>
            <a:avLst/>
            <a:gdLst>
              <a:gd name="connsiteX0" fmla="*/ 540000 w 865869"/>
              <a:gd name="connsiteY0" fmla="*/ 0 h 1080000"/>
              <a:gd name="connsiteX1" fmla="*/ 841919 w 865869"/>
              <a:gd name="connsiteY1" fmla="*/ 92224 h 1080000"/>
              <a:gd name="connsiteX2" fmla="*/ 865869 w 865869"/>
              <a:gd name="connsiteY2" fmla="*/ 111983 h 1080000"/>
              <a:gd name="connsiteX3" fmla="*/ 809899 w 865869"/>
              <a:gd name="connsiteY3" fmla="*/ 158162 h 1080000"/>
              <a:gd name="connsiteX4" fmla="*/ 651737 w 865869"/>
              <a:gd name="connsiteY4" fmla="*/ 540000 h 1080000"/>
              <a:gd name="connsiteX5" fmla="*/ 809899 w 865869"/>
              <a:gd name="connsiteY5" fmla="*/ 921838 h 1080000"/>
              <a:gd name="connsiteX6" fmla="*/ 865869 w 865869"/>
              <a:gd name="connsiteY6" fmla="*/ 968017 h 1080000"/>
              <a:gd name="connsiteX7" fmla="*/ 841919 w 865869"/>
              <a:gd name="connsiteY7" fmla="*/ 987777 h 1080000"/>
              <a:gd name="connsiteX8" fmla="*/ 540000 w 865869"/>
              <a:gd name="connsiteY8" fmla="*/ 1080000 h 1080000"/>
              <a:gd name="connsiteX9" fmla="*/ 0 w 865869"/>
              <a:gd name="connsiteY9" fmla="*/ 540000 h 1080000"/>
              <a:gd name="connsiteX10" fmla="*/ 540000 w 865869"/>
              <a:gd name="connsiteY10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5869" h="1080000">
                <a:moveTo>
                  <a:pt x="540000" y="0"/>
                </a:moveTo>
                <a:cubicBezTo>
                  <a:pt x="651838" y="0"/>
                  <a:pt x="755735" y="33998"/>
                  <a:pt x="841919" y="92224"/>
                </a:cubicBezTo>
                <a:lnTo>
                  <a:pt x="865869" y="111983"/>
                </a:lnTo>
                <a:lnTo>
                  <a:pt x="809899" y="158162"/>
                </a:lnTo>
                <a:cubicBezTo>
                  <a:pt x="712179" y="255883"/>
                  <a:pt x="651737" y="390883"/>
                  <a:pt x="651737" y="540000"/>
                </a:cubicBezTo>
                <a:cubicBezTo>
                  <a:pt x="651737" y="689117"/>
                  <a:pt x="712179" y="824117"/>
                  <a:pt x="809899" y="921838"/>
                </a:cubicBezTo>
                <a:lnTo>
                  <a:pt x="865869" y="968017"/>
                </a:lnTo>
                <a:lnTo>
                  <a:pt x="841919" y="987777"/>
                </a:lnTo>
                <a:cubicBezTo>
                  <a:pt x="755735" y="1046002"/>
                  <a:pt x="651838" y="1080000"/>
                  <a:pt x="540000" y="1080000"/>
                </a:cubicBezTo>
                <a:cubicBezTo>
                  <a:pt x="241766" y="1080000"/>
                  <a:pt x="0" y="838234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16BA897-CB39-493F-9AC5-F66372D918EB}"/>
              </a:ext>
            </a:extLst>
          </p:cNvPr>
          <p:cNvSpPr/>
          <p:nvPr/>
        </p:nvSpPr>
        <p:spPr>
          <a:xfrm>
            <a:off x="1960798" y="1287757"/>
            <a:ext cx="885752" cy="1059801"/>
          </a:xfrm>
          <a:custGeom>
            <a:avLst/>
            <a:gdLst>
              <a:gd name="connsiteX0" fmla="*/ 401442 w 885752"/>
              <a:gd name="connsiteY0" fmla="*/ 0 h 1059801"/>
              <a:gd name="connsiteX1" fmla="*/ 384804 w 885752"/>
              <a:gd name="connsiteY1" fmla="*/ 53600 h 1059801"/>
              <a:gd name="connsiteX2" fmla="*/ 369187 w 885752"/>
              <a:gd name="connsiteY2" fmla="*/ 208517 h 1059801"/>
              <a:gd name="connsiteX3" fmla="*/ 838666 w 885752"/>
              <a:gd name="connsiteY3" fmla="*/ 916796 h 1059801"/>
              <a:gd name="connsiteX4" fmla="*/ 885752 w 885752"/>
              <a:gd name="connsiteY4" fmla="*/ 931412 h 1059801"/>
              <a:gd name="connsiteX5" fmla="*/ 841919 w 885752"/>
              <a:gd name="connsiteY5" fmla="*/ 967578 h 1059801"/>
              <a:gd name="connsiteX6" fmla="*/ 540000 w 885752"/>
              <a:gd name="connsiteY6" fmla="*/ 1059801 h 1059801"/>
              <a:gd name="connsiteX7" fmla="*/ 0 w 885752"/>
              <a:gd name="connsiteY7" fmla="*/ 519801 h 1059801"/>
              <a:gd name="connsiteX8" fmla="*/ 329808 w 885752"/>
              <a:gd name="connsiteY8" fmla="*/ 22237 h 1059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752" h="1059801">
                <a:moveTo>
                  <a:pt x="401442" y="0"/>
                </a:moveTo>
                <a:lnTo>
                  <a:pt x="384804" y="53600"/>
                </a:lnTo>
                <a:cubicBezTo>
                  <a:pt x="374565" y="103640"/>
                  <a:pt x="369187" y="155450"/>
                  <a:pt x="369187" y="208517"/>
                </a:cubicBezTo>
                <a:cubicBezTo>
                  <a:pt x="369187" y="526918"/>
                  <a:pt x="562773" y="800103"/>
                  <a:pt x="838666" y="916796"/>
                </a:cubicBezTo>
                <a:lnTo>
                  <a:pt x="885752" y="931412"/>
                </a:lnTo>
                <a:lnTo>
                  <a:pt x="841919" y="967578"/>
                </a:lnTo>
                <a:cubicBezTo>
                  <a:pt x="755735" y="1025803"/>
                  <a:pt x="651838" y="1059801"/>
                  <a:pt x="540000" y="1059801"/>
                </a:cubicBezTo>
                <a:cubicBezTo>
                  <a:pt x="241766" y="1059801"/>
                  <a:pt x="0" y="818035"/>
                  <a:pt x="0" y="519801"/>
                </a:cubicBezTo>
                <a:cubicBezTo>
                  <a:pt x="0" y="296126"/>
                  <a:pt x="135993" y="104213"/>
                  <a:pt x="329808" y="22237"/>
                </a:cubicBezTo>
                <a:close/>
              </a:path>
            </a:pathLst>
          </a:custGeom>
          <a:solidFill>
            <a:srgbClr val="008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EA5E5AB-3FAC-43BA-A225-3D2AFBADE084}"/>
              </a:ext>
            </a:extLst>
          </p:cNvPr>
          <p:cNvSpPr/>
          <p:nvPr/>
        </p:nvSpPr>
        <p:spPr>
          <a:xfrm>
            <a:off x="1082090" y="4236005"/>
            <a:ext cx="1080000" cy="1080000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8521FBC-F2FD-4396-A2A4-B74600CE9AD1}"/>
              </a:ext>
            </a:extLst>
          </p:cNvPr>
          <p:cNvSpPr/>
          <p:nvPr/>
        </p:nvSpPr>
        <p:spPr>
          <a:xfrm>
            <a:off x="3364890" y="2958285"/>
            <a:ext cx="1080000" cy="1080000"/>
          </a:xfrm>
          <a:prstGeom prst="ellipse">
            <a:avLst/>
          </a:prstGeom>
          <a:solidFill>
            <a:srgbClr val="F3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DCAA2A6-A3FA-4C9F-B9C5-9463314A91F4}"/>
              </a:ext>
            </a:extLst>
          </p:cNvPr>
          <p:cNvSpPr/>
          <p:nvPr/>
        </p:nvSpPr>
        <p:spPr>
          <a:xfrm>
            <a:off x="1861794" y="4236005"/>
            <a:ext cx="1080000" cy="1080000"/>
          </a:xfrm>
          <a:prstGeom prst="ellipse">
            <a:avLst/>
          </a:prstGeom>
          <a:solidFill>
            <a:srgbClr val="F3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BD8160C-33E7-4D31-8DE7-E03B573C3360}"/>
              </a:ext>
            </a:extLst>
          </p:cNvPr>
          <p:cNvSpPr/>
          <p:nvPr/>
        </p:nvSpPr>
        <p:spPr>
          <a:xfrm>
            <a:off x="2665743" y="5619155"/>
            <a:ext cx="1080000" cy="1080000"/>
          </a:xfrm>
          <a:prstGeom prst="ellipse">
            <a:avLst/>
          </a:prstGeom>
          <a:solidFill>
            <a:srgbClr val="007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5E155ACE-D36C-4B62-9A5A-F22493159241}"/>
              </a:ext>
            </a:extLst>
          </p:cNvPr>
          <p:cNvSpPr/>
          <p:nvPr/>
        </p:nvSpPr>
        <p:spPr>
          <a:xfrm>
            <a:off x="1861794" y="4403880"/>
            <a:ext cx="300296" cy="744249"/>
          </a:xfrm>
          <a:custGeom>
            <a:avLst/>
            <a:gdLst>
              <a:gd name="connsiteX0" fmla="*/ 150148 w 300296"/>
              <a:gd name="connsiteY0" fmla="*/ 0 h 744249"/>
              <a:gd name="connsiteX1" fmla="*/ 208073 w 300296"/>
              <a:gd name="connsiteY1" fmla="*/ 70205 h 744249"/>
              <a:gd name="connsiteX2" fmla="*/ 300296 w 300296"/>
              <a:gd name="connsiteY2" fmla="*/ 372124 h 744249"/>
              <a:gd name="connsiteX3" fmla="*/ 208073 w 300296"/>
              <a:gd name="connsiteY3" fmla="*/ 674043 h 744249"/>
              <a:gd name="connsiteX4" fmla="*/ 150148 w 300296"/>
              <a:gd name="connsiteY4" fmla="*/ 744249 h 744249"/>
              <a:gd name="connsiteX5" fmla="*/ 92224 w 300296"/>
              <a:gd name="connsiteY5" fmla="*/ 674043 h 744249"/>
              <a:gd name="connsiteX6" fmla="*/ 0 w 300296"/>
              <a:gd name="connsiteY6" fmla="*/ 372124 h 744249"/>
              <a:gd name="connsiteX7" fmla="*/ 92224 w 300296"/>
              <a:gd name="connsiteY7" fmla="*/ 70205 h 74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296" h="744249">
                <a:moveTo>
                  <a:pt x="150148" y="0"/>
                </a:moveTo>
                <a:lnTo>
                  <a:pt x="208073" y="70205"/>
                </a:lnTo>
                <a:cubicBezTo>
                  <a:pt x="266298" y="156389"/>
                  <a:pt x="300296" y="260286"/>
                  <a:pt x="300296" y="372124"/>
                </a:cubicBezTo>
                <a:cubicBezTo>
                  <a:pt x="300296" y="483962"/>
                  <a:pt x="266298" y="587859"/>
                  <a:pt x="208073" y="674043"/>
                </a:cubicBezTo>
                <a:lnTo>
                  <a:pt x="150148" y="744249"/>
                </a:lnTo>
                <a:lnTo>
                  <a:pt x="92224" y="674043"/>
                </a:lnTo>
                <a:cubicBezTo>
                  <a:pt x="33999" y="587859"/>
                  <a:pt x="0" y="483962"/>
                  <a:pt x="0" y="372124"/>
                </a:cubicBezTo>
                <a:cubicBezTo>
                  <a:pt x="0" y="260286"/>
                  <a:pt x="33999" y="156389"/>
                  <a:pt x="92224" y="702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97A7EB02-1E6A-4798-86E7-67D65B8036AA}"/>
              </a:ext>
            </a:extLst>
          </p:cNvPr>
          <p:cNvSpPr/>
          <p:nvPr/>
        </p:nvSpPr>
        <p:spPr>
          <a:xfrm>
            <a:off x="1082090" y="5619155"/>
            <a:ext cx="882904" cy="1080000"/>
          </a:xfrm>
          <a:custGeom>
            <a:avLst/>
            <a:gdLst>
              <a:gd name="connsiteX0" fmla="*/ 540000 w 882904"/>
              <a:gd name="connsiteY0" fmla="*/ 0 h 1080000"/>
              <a:gd name="connsiteX1" fmla="*/ 841920 w 882904"/>
              <a:gd name="connsiteY1" fmla="*/ 92224 h 1080000"/>
              <a:gd name="connsiteX2" fmla="*/ 882904 w 882904"/>
              <a:gd name="connsiteY2" fmla="*/ 126039 h 1080000"/>
              <a:gd name="connsiteX3" fmla="*/ 819582 w 882904"/>
              <a:gd name="connsiteY3" fmla="*/ 202786 h 1080000"/>
              <a:gd name="connsiteX4" fmla="*/ 716577 w 882904"/>
              <a:gd name="connsiteY4" fmla="*/ 540000 h 1080000"/>
              <a:gd name="connsiteX5" fmla="*/ 819582 w 882904"/>
              <a:gd name="connsiteY5" fmla="*/ 877214 h 1080000"/>
              <a:gd name="connsiteX6" fmla="*/ 882904 w 882904"/>
              <a:gd name="connsiteY6" fmla="*/ 953961 h 1080000"/>
              <a:gd name="connsiteX7" fmla="*/ 841920 w 882904"/>
              <a:gd name="connsiteY7" fmla="*/ 987777 h 1080000"/>
              <a:gd name="connsiteX8" fmla="*/ 540000 w 882904"/>
              <a:gd name="connsiteY8" fmla="*/ 1080000 h 1080000"/>
              <a:gd name="connsiteX9" fmla="*/ 0 w 882904"/>
              <a:gd name="connsiteY9" fmla="*/ 540000 h 1080000"/>
              <a:gd name="connsiteX10" fmla="*/ 540000 w 882904"/>
              <a:gd name="connsiteY10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904" h="1080000">
                <a:moveTo>
                  <a:pt x="540000" y="0"/>
                </a:moveTo>
                <a:cubicBezTo>
                  <a:pt x="651838" y="0"/>
                  <a:pt x="755735" y="33998"/>
                  <a:pt x="841920" y="92224"/>
                </a:cubicBezTo>
                <a:lnTo>
                  <a:pt x="882904" y="126039"/>
                </a:lnTo>
                <a:lnTo>
                  <a:pt x="819582" y="202786"/>
                </a:lnTo>
                <a:cubicBezTo>
                  <a:pt x="754550" y="299046"/>
                  <a:pt x="716577" y="415088"/>
                  <a:pt x="716577" y="540000"/>
                </a:cubicBezTo>
                <a:cubicBezTo>
                  <a:pt x="716577" y="664912"/>
                  <a:pt x="754550" y="780955"/>
                  <a:pt x="819582" y="877214"/>
                </a:cubicBezTo>
                <a:lnTo>
                  <a:pt x="882904" y="953961"/>
                </a:lnTo>
                <a:lnTo>
                  <a:pt x="841920" y="987777"/>
                </a:lnTo>
                <a:cubicBezTo>
                  <a:pt x="755735" y="1046002"/>
                  <a:pt x="651838" y="1080000"/>
                  <a:pt x="540000" y="1080000"/>
                </a:cubicBezTo>
                <a:cubicBezTo>
                  <a:pt x="241766" y="1080000"/>
                  <a:pt x="0" y="838234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43E24E-1DCC-41F0-A102-B509602EE2EC}"/>
              </a:ext>
            </a:extLst>
          </p:cNvPr>
          <p:cNvSpPr/>
          <p:nvPr/>
        </p:nvSpPr>
        <p:spPr>
          <a:xfrm>
            <a:off x="5232265" y="789305"/>
            <a:ext cx="5327580" cy="1972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370B576-6E68-497B-95FF-176B41717E4C}"/>
              </a:ext>
            </a:extLst>
          </p:cNvPr>
          <p:cNvSpPr/>
          <p:nvPr/>
        </p:nvSpPr>
        <p:spPr>
          <a:xfrm>
            <a:off x="1873917" y="5619155"/>
            <a:ext cx="882904" cy="1080000"/>
          </a:xfrm>
          <a:custGeom>
            <a:avLst/>
            <a:gdLst>
              <a:gd name="connsiteX0" fmla="*/ 540000 w 882904"/>
              <a:gd name="connsiteY0" fmla="*/ 0 h 1080000"/>
              <a:gd name="connsiteX1" fmla="*/ 841920 w 882904"/>
              <a:gd name="connsiteY1" fmla="*/ 92224 h 1080000"/>
              <a:gd name="connsiteX2" fmla="*/ 882904 w 882904"/>
              <a:gd name="connsiteY2" fmla="*/ 126039 h 1080000"/>
              <a:gd name="connsiteX3" fmla="*/ 819582 w 882904"/>
              <a:gd name="connsiteY3" fmla="*/ 202786 h 1080000"/>
              <a:gd name="connsiteX4" fmla="*/ 716577 w 882904"/>
              <a:gd name="connsiteY4" fmla="*/ 540000 h 1080000"/>
              <a:gd name="connsiteX5" fmla="*/ 819582 w 882904"/>
              <a:gd name="connsiteY5" fmla="*/ 877214 h 1080000"/>
              <a:gd name="connsiteX6" fmla="*/ 882904 w 882904"/>
              <a:gd name="connsiteY6" fmla="*/ 953961 h 1080000"/>
              <a:gd name="connsiteX7" fmla="*/ 841920 w 882904"/>
              <a:gd name="connsiteY7" fmla="*/ 987777 h 1080000"/>
              <a:gd name="connsiteX8" fmla="*/ 540000 w 882904"/>
              <a:gd name="connsiteY8" fmla="*/ 1080000 h 1080000"/>
              <a:gd name="connsiteX9" fmla="*/ 0 w 882904"/>
              <a:gd name="connsiteY9" fmla="*/ 540000 h 1080000"/>
              <a:gd name="connsiteX10" fmla="*/ 540000 w 882904"/>
              <a:gd name="connsiteY10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904" h="1080000">
                <a:moveTo>
                  <a:pt x="540000" y="0"/>
                </a:moveTo>
                <a:cubicBezTo>
                  <a:pt x="651838" y="0"/>
                  <a:pt x="755735" y="33998"/>
                  <a:pt x="841920" y="92224"/>
                </a:cubicBezTo>
                <a:lnTo>
                  <a:pt x="882904" y="126039"/>
                </a:lnTo>
                <a:lnTo>
                  <a:pt x="819582" y="202786"/>
                </a:lnTo>
                <a:cubicBezTo>
                  <a:pt x="754550" y="299046"/>
                  <a:pt x="716577" y="415088"/>
                  <a:pt x="716577" y="540000"/>
                </a:cubicBezTo>
                <a:cubicBezTo>
                  <a:pt x="716577" y="664912"/>
                  <a:pt x="754550" y="780955"/>
                  <a:pt x="819582" y="877214"/>
                </a:cubicBezTo>
                <a:lnTo>
                  <a:pt x="882904" y="953961"/>
                </a:lnTo>
                <a:lnTo>
                  <a:pt x="841920" y="987777"/>
                </a:lnTo>
                <a:cubicBezTo>
                  <a:pt x="755735" y="1046002"/>
                  <a:pt x="651838" y="1080000"/>
                  <a:pt x="540000" y="1080000"/>
                </a:cubicBezTo>
                <a:cubicBezTo>
                  <a:pt x="241766" y="1080000"/>
                  <a:pt x="0" y="838234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solidFill>
            <a:srgbClr val="F3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F6E7055-8D51-4F05-9D0D-AB1D3ACE5DDE}"/>
              </a:ext>
            </a:extLst>
          </p:cNvPr>
          <p:cNvSpPr/>
          <p:nvPr/>
        </p:nvSpPr>
        <p:spPr>
          <a:xfrm>
            <a:off x="2665743" y="5619155"/>
            <a:ext cx="882904" cy="1080000"/>
          </a:xfrm>
          <a:custGeom>
            <a:avLst/>
            <a:gdLst>
              <a:gd name="connsiteX0" fmla="*/ 540000 w 882904"/>
              <a:gd name="connsiteY0" fmla="*/ 0 h 1080000"/>
              <a:gd name="connsiteX1" fmla="*/ 841920 w 882904"/>
              <a:gd name="connsiteY1" fmla="*/ 92224 h 1080000"/>
              <a:gd name="connsiteX2" fmla="*/ 882904 w 882904"/>
              <a:gd name="connsiteY2" fmla="*/ 126039 h 1080000"/>
              <a:gd name="connsiteX3" fmla="*/ 819582 w 882904"/>
              <a:gd name="connsiteY3" fmla="*/ 202786 h 1080000"/>
              <a:gd name="connsiteX4" fmla="*/ 716577 w 882904"/>
              <a:gd name="connsiteY4" fmla="*/ 540000 h 1080000"/>
              <a:gd name="connsiteX5" fmla="*/ 819582 w 882904"/>
              <a:gd name="connsiteY5" fmla="*/ 877214 h 1080000"/>
              <a:gd name="connsiteX6" fmla="*/ 882904 w 882904"/>
              <a:gd name="connsiteY6" fmla="*/ 953961 h 1080000"/>
              <a:gd name="connsiteX7" fmla="*/ 841920 w 882904"/>
              <a:gd name="connsiteY7" fmla="*/ 987777 h 1080000"/>
              <a:gd name="connsiteX8" fmla="*/ 540000 w 882904"/>
              <a:gd name="connsiteY8" fmla="*/ 1080000 h 1080000"/>
              <a:gd name="connsiteX9" fmla="*/ 0 w 882904"/>
              <a:gd name="connsiteY9" fmla="*/ 540000 h 1080000"/>
              <a:gd name="connsiteX10" fmla="*/ 540000 w 882904"/>
              <a:gd name="connsiteY10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904" h="1080000">
                <a:moveTo>
                  <a:pt x="540000" y="0"/>
                </a:moveTo>
                <a:cubicBezTo>
                  <a:pt x="651838" y="0"/>
                  <a:pt x="755735" y="33998"/>
                  <a:pt x="841920" y="92224"/>
                </a:cubicBezTo>
                <a:lnTo>
                  <a:pt x="882904" y="126039"/>
                </a:lnTo>
                <a:lnTo>
                  <a:pt x="819582" y="202786"/>
                </a:lnTo>
                <a:cubicBezTo>
                  <a:pt x="754550" y="299046"/>
                  <a:pt x="716577" y="415088"/>
                  <a:pt x="716577" y="540000"/>
                </a:cubicBezTo>
                <a:cubicBezTo>
                  <a:pt x="716577" y="664912"/>
                  <a:pt x="754550" y="780955"/>
                  <a:pt x="819582" y="877214"/>
                </a:cubicBezTo>
                <a:lnTo>
                  <a:pt x="882904" y="953961"/>
                </a:lnTo>
                <a:lnTo>
                  <a:pt x="841920" y="987777"/>
                </a:lnTo>
                <a:cubicBezTo>
                  <a:pt x="755735" y="1046002"/>
                  <a:pt x="651838" y="1080000"/>
                  <a:pt x="540000" y="1080000"/>
                </a:cubicBezTo>
                <a:cubicBezTo>
                  <a:pt x="241766" y="1080000"/>
                  <a:pt x="0" y="838234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solidFill>
            <a:srgbClr val="008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ABA509A-C87B-4F0F-AEBA-2079337A9FB1}"/>
              </a:ext>
            </a:extLst>
          </p:cNvPr>
          <p:cNvGrpSpPr/>
          <p:nvPr/>
        </p:nvGrpSpPr>
        <p:grpSpPr>
          <a:xfrm>
            <a:off x="5582159" y="1092356"/>
            <a:ext cx="4627794" cy="1382410"/>
            <a:chOff x="6008004" y="1219564"/>
            <a:chExt cx="3776104" cy="112799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76B77B0-2889-4857-B5B0-61DB86EEE72F}"/>
                </a:ext>
              </a:extLst>
            </p:cNvPr>
            <p:cNvGrpSpPr/>
            <p:nvPr/>
          </p:nvGrpSpPr>
          <p:grpSpPr>
            <a:xfrm>
              <a:off x="8586692" y="1219564"/>
              <a:ext cx="1197416" cy="1127994"/>
              <a:chOff x="7877434" y="4626903"/>
              <a:chExt cx="1197416" cy="1127994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8879B63-5044-4F6C-A4BA-AA4B82C8F9AA}"/>
                  </a:ext>
                </a:extLst>
              </p:cNvPr>
              <p:cNvSpPr/>
              <p:nvPr/>
            </p:nvSpPr>
            <p:spPr>
              <a:xfrm rot="16200000">
                <a:off x="7936142" y="4626903"/>
                <a:ext cx="1080000" cy="1080000"/>
              </a:xfrm>
              <a:prstGeom prst="ellipse">
                <a:avLst/>
              </a:prstGeom>
              <a:solidFill>
                <a:srgbClr val="0072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2F0096EA-C8E6-4A85-8E77-89F5AC42EB96}"/>
                  </a:ext>
                </a:extLst>
              </p:cNvPr>
              <p:cNvSpPr/>
              <p:nvPr/>
            </p:nvSpPr>
            <p:spPr>
              <a:xfrm rot="16200000">
                <a:off x="7986696" y="4666743"/>
                <a:ext cx="978892" cy="1197416"/>
              </a:xfrm>
              <a:custGeom>
                <a:avLst/>
                <a:gdLst>
                  <a:gd name="connsiteX0" fmla="*/ 540000 w 882904"/>
                  <a:gd name="connsiteY0" fmla="*/ 0 h 1080000"/>
                  <a:gd name="connsiteX1" fmla="*/ 841920 w 882904"/>
                  <a:gd name="connsiteY1" fmla="*/ 92224 h 1080000"/>
                  <a:gd name="connsiteX2" fmla="*/ 882904 w 882904"/>
                  <a:gd name="connsiteY2" fmla="*/ 126039 h 1080000"/>
                  <a:gd name="connsiteX3" fmla="*/ 819582 w 882904"/>
                  <a:gd name="connsiteY3" fmla="*/ 202786 h 1080000"/>
                  <a:gd name="connsiteX4" fmla="*/ 716577 w 882904"/>
                  <a:gd name="connsiteY4" fmla="*/ 540000 h 1080000"/>
                  <a:gd name="connsiteX5" fmla="*/ 819582 w 882904"/>
                  <a:gd name="connsiteY5" fmla="*/ 877214 h 1080000"/>
                  <a:gd name="connsiteX6" fmla="*/ 882904 w 882904"/>
                  <a:gd name="connsiteY6" fmla="*/ 953961 h 1080000"/>
                  <a:gd name="connsiteX7" fmla="*/ 841920 w 882904"/>
                  <a:gd name="connsiteY7" fmla="*/ 987777 h 1080000"/>
                  <a:gd name="connsiteX8" fmla="*/ 540000 w 882904"/>
                  <a:gd name="connsiteY8" fmla="*/ 1080000 h 1080000"/>
                  <a:gd name="connsiteX9" fmla="*/ 0 w 882904"/>
                  <a:gd name="connsiteY9" fmla="*/ 540000 h 1080000"/>
                  <a:gd name="connsiteX10" fmla="*/ 540000 w 882904"/>
                  <a:gd name="connsiteY10" fmla="*/ 0 h 10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2904" h="1080000">
                    <a:moveTo>
                      <a:pt x="540000" y="0"/>
                    </a:moveTo>
                    <a:cubicBezTo>
                      <a:pt x="651838" y="0"/>
                      <a:pt x="755735" y="33998"/>
                      <a:pt x="841920" y="92224"/>
                    </a:cubicBezTo>
                    <a:lnTo>
                      <a:pt x="882904" y="126039"/>
                    </a:lnTo>
                    <a:lnTo>
                      <a:pt x="819582" y="202786"/>
                    </a:lnTo>
                    <a:cubicBezTo>
                      <a:pt x="754550" y="299046"/>
                      <a:pt x="716577" y="415088"/>
                      <a:pt x="716577" y="540000"/>
                    </a:cubicBezTo>
                    <a:cubicBezTo>
                      <a:pt x="716577" y="664912"/>
                      <a:pt x="754550" y="780955"/>
                      <a:pt x="819582" y="877214"/>
                    </a:cubicBezTo>
                    <a:lnTo>
                      <a:pt x="882904" y="953961"/>
                    </a:lnTo>
                    <a:lnTo>
                      <a:pt x="841920" y="987777"/>
                    </a:lnTo>
                    <a:cubicBezTo>
                      <a:pt x="755735" y="1046002"/>
                      <a:pt x="651838" y="1080000"/>
                      <a:pt x="540000" y="1080000"/>
                    </a:cubicBezTo>
                    <a:cubicBezTo>
                      <a:pt x="241766" y="1080000"/>
                      <a:pt x="0" y="838234"/>
                      <a:pt x="0" y="540000"/>
                    </a:cubicBezTo>
                    <a:cubicBezTo>
                      <a:pt x="0" y="241766"/>
                      <a:pt x="241766" y="0"/>
                      <a:pt x="540000" y="0"/>
                    </a:cubicBezTo>
                    <a:close/>
                  </a:path>
                </a:pathLst>
              </a:custGeom>
              <a:solidFill>
                <a:srgbClr val="0087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F07C0D2-A152-4FC6-8AA4-AA6E59F4179A}"/>
                </a:ext>
              </a:extLst>
            </p:cNvPr>
            <p:cNvGrpSpPr/>
            <p:nvPr/>
          </p:nvGrpSpPr>
          <p:grpSpPr>
            <a:xfrm>
              <a:off x="7297350" y="1219566"/>
              <a:ext cx="1197410" cy="1127992"/>
              <a:chOff x="7479064" y="2705506"/>
              <a:chExt cx="1197410" cy="1127992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4AA61E7E-B745-4AA3-BB09-82DF07D325B0}"/>
                  </a:ext>
                </a:extLst>
              </p:cNvPr>
              <p:cNvSpPr/>
              <p:nvPr/>
            </p:nvSpPr>
            <p:spPr>
              <a:xfrm rot="16200000">
                <a:off x="7537769" y="2705506"/>
                <a:ext cx="1080000" cy="1080000"/>
              </a:xfrm>
              <a:prstGeom prst="ellipse">
                <a:avLst/>
              </a:prstGeom>
              <a:solidFill>
                <a:srgbClr val="EE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1072ECAD-715A-4575-8309-9A2C84D0E945}"/>
                  </a:ext>
                </a:extLst>
              </p:cNvPr>
              <p:cNvSpPr/>
              <p:nvPr/>
            </p:nvSpPr>
            <p:spPr>
              <a:xfrm rot="16200000">
                <a:off x="7588325" y="2745349"/>
                <a:ext cx="978888" cy="1197410"/>
              </a:xfrm>
              <a:custGeom>
                <a:avLst/>
                <a:gdLst>
                  <a:gd name="connsiteX0" fmla="*/ 540000 w 882904"/>
                  <a:gd name="connsiteY0" fmla="*/ 0 h 1080000"/>
                  <a:gd name="connsiteX1" fmla="*/ 841920 w 882904"/>
                  <a:gd name="connsiteY1" fmla="*/ 92224 h 1080000"/>
                  <a:gd name="connsiteX2" fmla="*/ 882904 w 882904"/>
                  <a:gd name="connsiteY2" fmla="*/ 126039 h 1080000"/>
                  <a:gd name="connsiteX3" fmla="*/ 819582 w 882904"/>
                  <a:gd name="connsiteY3" fmla="*/ 202786 h 1080000"/>
                  <a:gd name="connsiteX4" fmla="*/ 716577 w 882904"/>
                  <a:gd name="connsiteY4" fmla="*/ 540000 h 1080000"/>
                  <a:gd name="connsiteX5" fmla="*/ 819582 w 882904"/>
                  <a:gd name="connsiteY5" fmla="*/ 877214 h 1080000"/>
                  <a:gd name="connsiteX6" fmla="*/ 882904 w 882904"/>
                  <a:gd name="connsiteY6" fmla="*/ 953961 h 1080000"/>
                  <a:gd name="connsiteX7" fmla="*/ 841920 w 882904"/>
                  <a:gd name="connsiteY7" fmla="*/ 987777 h 1080000"/>
                  <a:gd name="connsiteX8" fmla="*/ 540000 w 882904"/>
                  <a:gd name="connsiteY8" fmla="*/ 1080000 h 1080000"/>
                  <a:gd name="connsiteX9" fmla="*/ 0 w 882904"/>
                  <a:gd name="connsiteY9" fmla="*/ 540000 h 1080000"/>
                  <a:gd name="connsiteX10" fmla="*/ 540000 w 882904"/>
                  <a:gd name="connsiteY10" fmla="*/ 0 h 10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2904" h="1080000">
                    <a:moveTo>
                      <a:pt x="540000" y="0"/>
                    </a:moveTo>
                    <a:cubicBezTo>
                      <a:pt x="651838" y="0"/>
                      <a:pt x="755735" y="33998"/>
                      <a:pt x="841920" y="92224"/>
                    </a:cubicBezTo>
                    <a:lnTo>
                      <a:pt x="882904" y="126039"/>
                    </a:lnTo>
                    <a:lnTo>
                      <a:pt x="819582" y="202786"/>
                    </a:lnTo>
                    <a:cubicBezTo>
                      <a:pt x="754550" y="299046"/>
                      <a:pt x="716577" y="415088"/>
                      <a:pt x="716577" y="540000"/>
                    </a:cubicBezTo>
                    <a:cubicBezTo>
                      <a:pt x="716577" y="664912"/>
                      <a:pt x="754550" y="780955"/>
                      <a:pt x="819582" y="877214"/>
                    </a:cubicBezTo>
                    <a:lnTo>
                      <a:pt x="882904" y="953961"/>
                    </a:lnTo>
                    <a:lnTo>
                      <a:pt x="841920" y="987777"/>
                    </a:lnTo>
                    <a:cubicBezTo>
                      <a:pt x="755735" y="1046002"/>
                      <a:pt x="651838" y="1080000"/>
                      <a:pt x="540000" y="1080000"/>
                    </a:cubicBezTo>
                    <a:cubicBezTo>
                      <a:pt x="241766" y="1080000"/>
                      <a:pt x="0" y="838234"/>
                      <a:pt x="0" y="540000"/>
                    </a:cubicBezTo>
                    <a:cubicBezTo>
                      <a:pt x="0" y="241766"/>
                      <a:pt x="241766" y="0"/>
                      <a:pt x="540000" y="0"/>
                    </a:cubicBezTo>
                    <a:close/>
                  </a:path>
                </a:pathLst>
              </a:custGeom>
              <a:solidFill>
                <a:srgbClr val="F3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B2ED7C1-6119-4DBE-86BE-0EF6D8E20067}"/>
                </a:ext>
              </a:extLst>
            </p:cNvPr>
            <p:cNvGrpSpPr/>
            <p:nvPr/>
          </p:nvGrpSpPr>
          <p:grpSpPr>
            <a:xfrm>
              <a:off x="6008004" y="1219565"/>
              <a:ext cx="1197414" cy="1127993"/>
              <a:chOff x="6189716" y="2705506"/>
              <a:chExt cx="1197414" cy="1127993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50AD3CB7-22AB-425B-B622-468409FCFC37}"/>
                  </a:ext>
                </a:extLst>
              </p:cNvPr>
              <p:cNvSpPr/>
              <p:nvPr/>
            </p:nvSpPr>
            <p:spPr>
              <a:xfrm rot="16200000">
                <a:off x="6248423" y="2705506"/>
                <a:ext cx="1080000" cy="1080000"/>
              </a:xfrm>
              <a:prstGeom prst="ellipse">
                <a:avLst/>
              </a:prstGeom>
              <a:solidFill>
                <a:srgbClr val="FD97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C99B5768-42E7-421E-B331-64847277C5DF}"/>
                  </a:ext>
                </a:extLst>
              </p:cNvPr>
              <p:cNvSpPr/>
              <p:nvPr/>
            </p:nvSpPr>
            <p:spPr>
              <a:xfrm rot="16200000">
                <a:off x="6298978" y="2745347"/>
                <a:ext cx="978890" cy="1197414"/>
              </a:xfrm>
              <a:custGeom>
                <a:avLst/>
                <a:gdLst>
                  <a:gd name="connsiteX0" fmla="*/ 540000 w 882904"/>
                  <a:gd name="connsiteY0" fmla="*/ 0 h 1080000"/>
                  <a:gd name="connsiteX1" fmla="*/ 841920 w 882904"/>
                  <a:gd name="connsiteY1" fmla="*/ 92224 h 1080000"/>
                  <a:gd name="connsiteX2" fmla="*/ 882904 w 882904"/>
                  <a:gd name="connsiteY2" fmla="*/ 126039 h 1080000"/>
                  <a:gd name="connsiteX3" fmla="*/ 819582 w 882904"/>
                  <a:gd name="connsiteY3" fmla="*/ 202786 h 1080000"/>
                  <a:gd name="connsiteX4" fmla="*/ 716577 w 882904"/>
                  <a:gd name="connsiteY4" fmla="*/ 540000 h 1080000"/>
                  <a:gd name="connsiteX5" fmla="*/ 819582 w 882904"/>
                  <a:gd name="connsiteY5" fmla="*/ 877214 h 1080000"/>
                  <a:gd name="connsiteX6" fmla="*/ 882904 w 882904"/>
                  <a:gd name="connsiteY6" fmla="*/ 953961 h 1080000"/>
                  <a:gd name="connsiteX7" fmla="*/ 841920 w 882904"/>
                  <a:gd name="connsiteY7" fmla="*/ 987777 h 1080000"/>
                  <a:gd name="connsiteX8" fmla="*/ 540000 w 882904"/>
                  <a:gd name="connsiteY8" fmla="*/ 1080000 h 1080000"/>
                  <a:gd name="connsiteX9" fmla="*/ 0 w 882904"/>
                  <a:gd name="connsiteY9" fmla="*/ 540000 h 1080000"/>
                  <a:gd name="connsiteX10" fmla="*/ 540000 w 882904"/>
                  <a:gd name="connsiteY10" fmla="*/ 0 h 10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2904" h="1080000">
                    <a:moveTo>
                      <a:pt x="540000" y="0"/>
                    </a:moveTo>
                    <a:cubicBezTo>
                      <a:pt x="651838" y="0"/>
                      <a:pt x="755735" y="33998"/>
                      <a:pt x="841920" y="92224"/>
                    </a:cubicBezTo>
                    <a:lnTo>
                      <a:pt x="882904" y="126039"/>
                    </a:lnTo>
                    <a:lnTo>
                      <a:pt x="819582" y="202786"/>
                    </a:lnTo>
                    <a:cubicBezTo>
                      <a:pt x="754550" y="299046"/>
                      <a:pt x="716577" y="415088"/>
                      <a:pt x="716577" y="540000"/>
                    </a:cubicBezTo>
                    <a:cubicBezTo>
                      <a:pt x="716577" y="664912"/>
                      <a:pt x="754550" y="780955"/>
                      <a:pt x="819582" y="877214"/>
                    </a:cubicBezTo>
                    <a:lnTo>
                      <a:pt x="882904" y="953961"/>
                    </a:lnTo>
                    <a:lnTo>
                      <a:pt x="841920" y="987777"/>
                    </a:lnTo>
                    <a:cubicBezTo>
                      <a:pt x="755735" y="1046002"/>
                      <a:pt x="651838" y="1080000"/>
                      <a:pt x="540000" y="1080000"/>
                    </a:cubicBezTo>
                    <a:cubicBezTo>
                      <a:pt x="241766" y="1080000"/>
                      <a:pt x="0" y="838234"/>
                      <a:pt x="0" y="540000"/>
                    </a:cubicBezTo>
                    <a:cubicBezTo>
                      <a:pt x="0" y="241766"/>
                      <a:pt x="241766" y="0"/>
                      <a:pt x="540000" y="0"/>
                    </a:cubicBezTo>
                    <a:close/>
                  </a:path>
                </a:pathLst>
              </a:custGeom>
              <a:solidFill>
                <a:srgbClr val="FFC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F4F2C77-D821-435D-A0C0-5E5B472178B8}"/>
              </a:ext>
            </a:extLst>
          </p:cNvPr>
          <p:cNvSpPr txBox="1"/>
          <p:nvPr/>
        </p:nvSpPr>
        <p:spPr>
          <a:xfrm>
            <a:off x="7279326" y="5934670"/>
            <a:ext cx="2794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+mn-cs"/>
              </a:rPr>
              <a:t>market.</a:t>
            </a: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+mn-cs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E64D46E4-F9CE-4277-BBF5-63FEA97B7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7" t="17694" r="11484" b="36631"/>
          <a:stretch/>
        </p:blipFill>
        <p:spPr>
          <a:xfrm>
            <a:off x="6941546" y="3364465"/>
            <a:ext cx="2707415" cy="665510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83950127-C346-4BA8-9BA6-35E77768C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787" t="-7784"/>
          <a:stretch/>
        </p:blipFill>
        <p:spPr>
          <a:xfrm>
            <a:off x="6193477" y="4290671"/>
            <a:ext cx="4203555" cy="145221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507E29D-F430-450B-8442-BA69D2198E35}"/>
              </a:ext>
            </a:extLst>
          </p:cNvPr>
          <p:cNvSpPr txBox="1"/>
          <p:nvPr/>
        </p:nvSpPr>
        <p:spPr>
          <a:xfrm>
            <a:off x="7343884" y="1710623"/>
            <a:ext cx="30849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 rotWithShape="0">
                    <a:prstClr val="white"/>
                  </a:outerShdw>
                </a:effectLst>
                <a:uLnTx/>
                <a:uFillTx/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+mn-cs"/>
              </a:rPr>
              <a:t>market.</a:t>
            </a:r>
            <a:endParaRPr kumimoji="0" lang="ko-KR" alt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 rotWithShape="0">
                  <a:prstClr val="white"/>
                </a:outerShdw>
              </a:effectLst>
              <a:uLnTx/>
              <a:uFillTx/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57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43E24E-1DCC-41F0-A102-B509602EE2EC}"/>
              </a:ext>
            </a:extLst>
          </p:cNvPr>
          <p:cNvSpPr/>
          <p:nvPr/>
        </p:nvSpPr>
        <p:spPr>
          <a:xfrm>
            <a:off x="6657943" y="248500"/>
            <a:ext cx="5327580" cy="1972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ABA509A-C87B-4F0F-AEBA-2079337A9FB1}"/>
              </a:ext>
            </a:extLst>
          </p:cNvPr>
          <p:cNvGrpSpPr/>
          <p:nvPr/>
        </p:nvGrpSpPr>
        <p:grpSpPr>
          <a:xfrm>
            <a:off x="7007837" y="551551"/>
            <a:ext cx="4627794" cy="1382410"/>
            <a:chOff x="6008004" y="1219564"/>
            <a:chExt cx="3776104" cy="112799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76B77B0-2889-4857-B5B0-61DB86EEE72F}"/>
                </a:ext>
              </a:extLst>
            </p:cNvPr>
            <p:cNvGrpSpPr/>
            <p:nvPr/>
          </p:nvGrpSpPr>
          <p:grpSpPr>
            <a:xfrm>
              <a:off x="8586692" y="1219564"/>
              <a:ext cx="1197416" cy="1127994"/>
              <a:chOff x="7877434" y="4626903"/>
              <a:chExt cx="1197416" cy="1127994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8879B63-5044-4F6C-A4BA-AA4B82C8F9AA}"/>
                  </a:ext>
                </a:extLst>
              </p:cNvPr>
              <p:cNvSpPr/>
              <p:nvPr/>
            </p:nvSpPr>
            <p:spPr>
              <a:xfrm rot="16200000">
                <a:off x="7936142" y="4626903"/>
                <a:ext cx="1080000" cy="1080000"/>
              </a:xfrm>
              <a:prstGeom prst="ellipse">
                <a:avLst/>
              </a:prstGeom>
              <a:solidFill>
                <a:srgbClr val="0072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2F0096EA-C8E6-4A85-8E77-89F5AC42EB96}"/>
                  </a:ext>
                </a:extLst>
              </p:cNvPr>
              <p:cNvSpPr/>
              <p:nvPr/>
            </p:nvSpPr>
            <p:spPr>
              <a:xfrm rot="16200000">
                <a:off x="7986696" y="4666743"/>
                <a:ext cx="978892" cy="1197416"/>
              </a:xfrm>
              <a:custGeom>
                <a:avLst/>
                <a:gdLst>
                  <a:gd name="connsiteX0" fmla="*/ 540000 w 882904"/>
                  <a:gd name="connsiteY0" fmla="*/ 0 h 1080000"/>
                  <a:gd name="connsiteX1" fmla="*/ 841920 w 882904"/>
                  <a:gd name="connsiteY1" fmla="*/ 92224 h 1080000"/>
                  <a:gd name="connsiteX2" fmla="*/ 882904 w 882904"/>
                  <a:gd name="connsiteY2" fmla="*/ 126039 h 1080000"/>
                  <a:gd name="connsiteX3" fmla="*/ 819582 w 882904"/>
                  <a:gd name="connsiteY3" fmla="*/ 202786 h 1080000"/>
                  <a:gd name="connsiteX4" fmla="*/ 716577 w 882904"/>
                  <a:gd name="connsiteY4" fmla="*/ 540000 h 1080000"/>
                  <a:gd name="connsiteX5" fmla="*/ 819582 w 882904"/>
                  <a:gd name="connsiteY5" fmla="*/ 877214 h 1080000"/>
                  <a:gd name="connsiteX6" fmla="*/ 882904 w 882904"/>
                  <a:gd name="connsiteY6" fmla="*/ 953961 h 1080000"/>
                  <a:gd name="connsiteX7" fmla="*/ 841920 w 882904"/>
                  <a:gd name="connsiteY7" fmla="*/ 987777 h 1080000"/>
                  <a:gd name="connsiteX8" fmla="*/ 540000 w 882904"/>
                  <a:gd name="connsiteY8" fmla="*/ 1080000 h 1080000"/>
                  <a:gd name="connsiteX9" fmla="*/ 0 w 882904"/>
                  <a:gd name="connsiteY9" fmla="*/ 540000 h 1080000"/>
                  <a:gd name="connsiteX10" fmla="*/ 540000 w 882904"/>
                  <a:gd name="connsiteY10" fmla="*/ 0 h 10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2904" h="1080000">
                    <a:moveTo>
                      <a:pt x="540000" y="0"/>
                    </a:moveTo>
                    <a:cubicBezTo>
                      <a:pt x="651838" y="0"/>
                      <a:pt x="755735" y="33998"/>
                      <a:pt x="841920" y="92224"/>
                    </a:cubicBezTo>
                    <a:lnTo>
                      <a:pt x="882904" y="126039"/>
                    </a:lnTo>
                    <a:lnTo>
                      <a:pt x="819582" y="202786"/>
                    </a:lnTo>
                    <a:cubicBezTo>
                      <a:pt x="754550" y="299046"/>
                      <a:pt x="716577" y="415088"/>
                      <a:pt x="716577" y="540000"/>
                    </a:cubicBezTo>
                    <a:cubicBezTo>
                      <a:pt x="716577" y="664912"/>
                      <a:pt x="754550" y="780955"/>
                      <a:pt x="819582" y="877214"/>
                    </a:cubicBezTo>
                    <a:lnTo>
                      <a:pt x="882904" y="953961"/>
                    </a:lnTo>
                    <a:lnTo>
                      <a:pt x="841920" y="987777"/>
                    </a:lnTo>
                    <a:cubicBezTo>
                      <a:pt x="755735" y="1046002"/>
                      <a:pt x="651838" y="1080000"/>
                      <a:pt x="540000" y="1080000"/>
                    </a:cubicBezTo>
                    <a:cubicBezTo>
                      <a:pt x="241766" y="1080000"/>
                      <a:pt x="0" y="838234"/>
                      <a:pt x="0" y="540000"/>
                    </a:cubicBezTo>
                    <a:cubicBezTo>
                      <a:pt x="0" y="241766"/>
                      <a:pt x="241766" y="0"/>
                      <a:pt x="540000" y="0"/>
                    </a:cubicBezTo>
                    <a:close/>
                  </a:path>
                </a:pathLst>
              </a:custGeom>
              <a:solidFill>
                <a:srgbClr val="0087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F07C0D2-A152-4FC6-8AA4-AA6E59F4179A}"/>
                </a:ext>
              </a:extLst>
            </p:cNvPr>
            <p:cNvGrpSpPr/>
            <p:nvPr/>
          </p:nvGrpSpPr>
          <p:grpSpPr>
            <a:xfrm>
              <a:off x="7297350" y="1219566"/>
              <a:ext cx="1197410" cy="1127992"/>
              <a:chOff x="7479064" y="2705506"/>
              <a:chExt cx="1197410" cy="1127992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4AA61E7E-B745-4AA3-BB09-82DF07D325B0}"/>
                  </a:ext>
                </a:extLst>
              </p:cNvPr>
              <p:cNvSpPr/>
              <p:nvPr/>
            </p:nvSpPr>
            <p:spPr>
              <a:xfrm rot="16200000">
                <a:off x="7537769" y="2705506"/>
                <a:ext cx="1080000" cy="1080000"/>
              </a:xfrm>
              <a:prstGeom prst="ellipse">
                <a:avLst/>
              </a:prstGeom>
              <a:solidFill>
                <a:srgbClr val="EE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1072ECAD-715A-4575-8309-9A2C84D0E945}"/>
                  </a:ext>
                </a:extLst>
              </p:cNvPr>
              <p:cNvSpPr/>
              <p:nvPr/>
            </p:nvSpPr>
            <p:spPr>
              <a:xfrm rot="16200000">
                <a:off x="7588325" y="2745349"/>
                <a:ext cx="978888" cy="1197410"/>
              </a:xfrm>
              <a:custGeom>
                <a:avLst/>
                <a:gdLst>
                  <a:gd name="connsiteX0" fmla="*/ 540000 w 882904"/>
                  <a:gd name="connsiteY0" fmla="*/ 0 h 1080000"/>
                  <a:gd name="connsiteX1" fmla="*/ 841920 w 882904"/>
                  <a:gd name="connsiteY1" fmla="*/ 92224 h 1080000"/>
                  <a:gd name="connsiteX2" fmla="*/ 882904 w 882904"/>
                  <a:gd name="connsiteY2" fmla="*/ 126039 h 1080000"/>
                  <a:gd name="connsiteX3" fmla="*/ 819582 w 882904"/>
                  <a:gd name="connsiteY3" fmla="*/ 202786 h 1080000"/>
                  <a:gd name="connsiteX4" fmla="*/ 716577 w 882904"/>
                  <a:gd name="connsiteY4" fmla="*/ 540000 h 1080000"/>
                  <a:gd name="connsiteX5" fmla="*/ 819582 w 882904"/>
                  <a:gd name="connsiteY5" fmla="*/ 877214 h 1080000"/>
                  <a:gd name="connsiteX6" fmla="*/ 882904 w 882904"/>
                  <a:gd name="connsiteY6" fmla="*/ 953961 h 1080000"/>
                  <a:gd name="connsiteX7" fmla="*/ 841920 w 882904"/>
                  <a:gd name="connsiteY7" fmla="*/ 987777 h 1080000"/>
                  <a:gd name="connsiteX8" fmla="*/ 540000 w 882904"/>
                  <a:gd name="connsiteY8" fmla="*/ 1080000 h 1080000"/>
                  <a:gd name="connsiteX9" fmla="*/ 0 w 882904"/>
                  <a:gd name="connsiteY9" fmla="*/ 540000 h 1080000"/>
                  <a:gd name="connsiteX10" fmla="*/ 540000 w 882904"/>
                  <a:gd name="connsiteY10" fmla="*/ 0 h 10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2904" h="1080000">
                    <a:moveTo>
                      <a:pt x="540000" y="0"/>
                    </a:moveTo>
                    <a:cubicBezTo>
                      <a:pt x="651838" y="0"/>
                      <a:pt x="755735" y="33998"/>
                      <a:pt x="841920" y="92224"/>
                    </a:cubicBezTo>
                    <a:lnTo>
                      <a:pt x="882904" y="126039"/>
                    </a:lnTo>
                    <a:lnTo>
                      <a:pt x="819582" y="202786"/>
                    </a:lnTo>
                    <a:cubicBezTo>
                      <a:pt x="754550" y="299046"/>
                      <a:pt x="716577" y="415088"/>
                      <a:pt x="716577" y="540000"/>
                    </a:cubicBezTo>
                    <a:cubicBezTo>
                      <a:pt x="716577" y="664912"/>
                      <a:pt x="754550" y="780955"/>
                      <a:pt x="819582" y="877214"/>
                    </a:cubicBezTo>
                    <a:lnTo>
                      <a:pt x="882904" y="953961"/>
                    </a:lnTo>
                    <a:lnTo>
                      <a:pt x="841920" y="987777"/>
                    </a:lnTo>
                    <a:cubicBezTo>
                      <a:pt x="755735" y="1046002"/>
                      <a:pt x="651838" y="1080000"/>
                      <a:pt x="540000" y="1080000"/>
                    </a:cubicBezTo>
                    <a:cubicBezTo>
                      <a:pt x="241766" y="1080000"/>
                      <a:pt x="0" y="838234"/>
                      <a:pt x="0" y="540000"/>
                    </a:cubicBezTo>
                    <a:cubicBezTo>
                      <a:pt x="0" y="241766"/>
                      <a:pt x="241766" y="0"/>
                      <a:pt x="540000" y="0"/>
                    </a:cubicBezTo>
                    <a:close/>
                  </a:path>
                </a:pathLst>
              </a:custGeom>
              <a:solidFill>
                <a:srgbClr val="F3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B2ED7C1-6119-4DBE-86BE-0EF6D8E20067}"/>
                </a:ext>
              </a:extLst>
            </p:cNvPr>
            <p:cNvGrpSpPr/>
            <p:nvPr/>
          </p:nvGrpSpPr>
          <p:grpSpPr>
            <a:xfrm>
              <a:off x="6008004" y="1219565"/>
              <a:ext cx="1197414" cy="1127993"/>
              <a:chOff x="6189716" y="2705506"/>
              <a:chExt cx="1197414" cy="1127993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50AD3CB7-22AB-425B-B622-468409FCFC37}"/>
                  </a:ext>
                </a:extLst>
              </p:cNvPr>
              <p:cNvSpPr/>
              <p:nvPr/>
            </p:nvSpPr>
            <p:spPr>
              <a:xfrm rot="16200000">
                <a:off x="6248423" y="2705506"/>
                <a:ext cx="1080000" cy="1080000"/>
              </a:xfrm>
              <a:prstGeom prst="ellipse">
                <a:avLst/>
              </a:prstGeom>
              <a:solidFill>
                <a:srgbClr val="FD97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C99B5768-42E7-421E-B331-64847277C5DF}"/>
                  </a:ext>
                </a:extLst>
              </p:cNvPr>
              <p:cNvSpPr/>
              <p:nvPr/>
            </p:nvSpPr>
            <p:spPr>
              <a:xfrm rot="16200000">
                <a:off x="6298978" y="2745347"/>
                <a:ext cx="978890" cy="1197414"/>
              </a:xfrm>
              <a:custGeom>
                <a:avLst/>
                <a:gdLst>
                  <a:gd name="connsiteX0" fmla="*/ 540000 w 882904"/>
                  <a:gd name="connsiteY0" fmla="*/ 0 h 1080000"/>
                  <a:gd name="connsiteX1" fmla="*/ 841920 w 882904"/>
                  <a:gd name="connsiteY1" fmla="*/ 92224 h 1080000"/>
                  <a:gd name="connsiteX2" fmla="*/ 882904 w 882904"/>
                  <a:gd name="connsiteY2" fmla="*/ 126039 h 1080000"/>
                  <a:gd name="connsiteX3" fmla="*/ 819582 w 882904"/>
                  <a:gd name="connsiteY3" fmla="*/ 202786 h 1080000"/>
                  <a:gd name="connsiteX4" fmla="*/ 716577 w 882904"/>
                  <a:gd name="connsiteY4" fmla="*/ 540000 h 1080000"/>
                  <a:gd name="connsiteX5" fmla="*/ 819582 w 882904"/>
                  <a:gd name="connsiteY5" fmla="*/ 877214 h 1080000"/>
                  <a:gd name="connsiteX6" fmla="*/ 882904 w 882904"/>
                  <a:gd name="connsiteY6" fmla="*/ 953961 h 1080000"/>
                  <a:gd name="connsiteX7" fmla="*/ 841920 w 882904"/>
                  <a:gd name="connsiteY7" fmla="*/ 987777 h 1080000"/>
                  <a:gd name="connsiteX8" fmla="*/ 540000 w 882904"/>
                  <a:gd name="connsiteY8" fmla="*/ 1080000 h 1080000"/>
                  <a:gd name="connsiteX9" fmla="*/ 0 w 882904"/>
                  <a:gd name="connsiteY9" fmla="*/ 540000 h 1080000"/>
                  <a:gd name="connsiteX10" fmla="*/ 540000 w 882904"/>
                  <a:gd name="connsiteY10" fmla="*/ 0 h 10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2904" h="1080000">
                    <a:moveTo>
                      <a:pt x="540000" y="0"/>
                    </a:moveTo>
                    <a:cubicBezTo>
                      <a:pt x="651838" y="0"/>
                      <a:pt x="755735" y="33998"/>
                      <a:pt x="841920" y="92224"/>
                    </a:cubicBezTo>
                    <a:lnTo>
                      <a:pt x="882904" y="126039"/>
                    </a:lnTo>
                    <a:lnTo>
                      <a:pt x="819582" y="202786"/>
                    </a:lnTo>
                    <a:cubicBezTo>
                      <a:pt x="754550" y="299046"/>
                      <a:pt x="716577" y="415088"/>
                      <a:pt x="716577" y="540000"/>
                    </a:cubicBezTo>
                    <a:cubicBezTo>
                      <a:pt x="716577" y="664912"/>
                      <a:pt x="754550" y="780955"/>
                      <a:pt x="819582" y="877214"/>
                    </a:cubicBezTo>
                    <a:lnTo>
                      <a:pt x="882904" y="953961"/>
                    </a:lnTo>
                    <a:lnTo>
                      <a:pt x="841920" y="987777"/>
                    </a:lnTo>
                    <a:cubicBezTo>
                      <a:pt x="755735" y="1046002"/>
                      <a:pt x="651838" y="1080000"/>
                      <a:pt x="540000" y="1080000"/>
                    </a:cubicBezTo>
                    <a:cubicBezTo>
                      <a:pt x="241766" y="1080000"/>
                      <a:pt x="0" y="838234"/>
                      <a:pt x="0" y="540000"/>
                    </a:cubicBezTo>
                    <a:cubicBezTo>
                      <a:pt x="0" y="241766"/>
                      <a:pt x="241766" y="0"/>
                      <a:pt x="540000" y="0"/>
                    </a:cubicBezTo>
                    <a:close/>
                  </a:path>
                </a:pathLst>
              </a:custGeom>
              <a:solidFill>
                <a:srgbClr val="FFC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A336507-7C97-4CF1-AF96-DFF796DC4EB9}"/>
              </a:ext>
            </a:extLst>
          </p:cNvPr>
          <p:cNvSpPr txBox="1"/>
          <p:nvPr/>
        </p:nvSpPr>
        <p:spPr>
          <a:xfrm>
            <a:off x="1389468" y="5047147"/>
            <a:ext cx="439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+mn-cs"/>
              </a:rPr>
              <a:t>MARKET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45DDDE-FD48-437D-96EF-27FE585AFF7F}"/>
              </a:ext>
            </a:extLst>
          </p:cNvPr>
          <p:cNvGrpSpPr/>
          <p:nvPr/>
        </p:nvGrpSpPr>
        <p:grpSpPr>
          <a:xfrm>
            <a:off x="1204890" y="1066708"/>
            <a:ext cx="3335376" cy="1184114"/>
            <a:chOff x="1204890" y="1066708"/>
            <a:chExt cx="3335376" cy="1184114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8D4681A-13E8-47FB-9BA9-4E1F454A8F88}"/>
                </a:ext>
              </a:extLst>
            </p:cNvPr>
            <p:cNvSpPr/>
            <p:nvPr/>
          </p:nvSpPr>
          <p:spPr>
            <a:xfrm>
              <a:off x="3358389" y="1170822"/>
              <a:ext cx="1080000" cy="1080000"/>
            </a:xfrm>
            <a:prstGeom prst="ellipse">
              <a:avLst/>
            </a:prstGeom>
            <a:solidFill>
              <a:srgbClr val="007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960627A-158F-4D20-9DB0-A2B787D636DE}"/>
                </a:ext>
              </a:extLst>
            </p:cNvPr>
            <p:cNvSpPr/>
            <p:nvPr/>
          </p:nvSpPr>
          <p:spPr>
            <a:xfrm>
              <a:off x="1204890" y="1170822"/>
              <a:ext cx="1080000" cy="1080000"/>
            </a:xfrm>
            <a:prstGeom prst="ellipse">
              <a:avLst/>
            </a:prstGeom>
            <a:solidFill>
              <a:srgbClr val="DE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1577BB1-6029-435C-9DB7-1FA76231BDD2}"/>
                </a:ext>
              </a:extLst>
            </p:cNvPr>
            <p:cNvSpPr/>
            <p:nvPr/>
          </p:nvSpPr>
          <p:spPr>
            <a:xfrm>
              <a:off x="2278389" y="1170822"/>
              <a:ext cx="1080000" cy="1080000"/>
            </a:xfrm>
            <a:prstGeom prst="ellipse">
              <a:avLst/>
            </a:prstGeom>
            <a:solidFill>
              <a:srgbClr val="EE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382B5A61-5C95-474C-B155-F3ADCA75068D}"/>
                </a:ext>
              </a:extLst>
            </p:cNvPr>
            <p:cNvSpPr/>
            <p:nvPr/>
          </p:nvSpPr>
          <p:spPr>
            <a:xfrm>
              <a:off x="3460266" y="1066708"/>
              <a:ext cx="1080000" cy="1080000"/>
            </a:xfrm>
            <a:prstGeom prst="ellipse">
              <a:avLst/>
            </a:prstGeom>
            <a:solidFill>
              <a:srgbClr val="008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5E11329D-AC8B-45B0-A076-E5648D1B96EA}"/>
                </a:ext>
              </a:extLst>
            </p:cNvPr>
            <p:cNvSpPr/>
            <p:nvPr/>
          </p:nvSpPr>
          <p:spPr>
            <a:xfrm>
              <a:off x="1306767" y="1066708"/>
              <a:ext cx="1080000" cy="1080000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F5627F5-D562-4B9B-8C17-C1968757DB0F}"/>
                </a:ext>
              </a:extLst>
            </p:cNvPr>
            <p:cNvSpPr/>
            <p:nvPr/>
          </p:nvSpPr>
          <p:spPr>
            <a:xfrm>
              <a:off x="2380266" y="1066708"/>
              <a:ext cx="1080000" cy="1080000"/>
            </a:xfrm>
            <a:prstGeom prst="ellipse">
              <a:avLst/>
            </a:prstGeom>
            <a:solidFill>
              <a:srgbClr val="F3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C4922BE-9D8E-4415-AE7A-FAA858F51A51}"/>
              </a:ext>
            </a:extLst>
          </p:cNvPr>
          <p:cNvGrpSpPr/>
          <p:nvPr/>
        </p:nvGrpSpPr>
        <p:grpSpPr>
          <a:xfrm>
            <a:off x="1204890" y="3259300"/>
            <a:ext cx="4722294" cy="1676493"/>
            <a:chOff x="1204890" y="1066708"/>
            <a:chExt cx="3335376" cy="1184114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4B580472-B74C-41C1-9893-50865F454685}"/>
                </a:ext>
              </a:extLst>
            </p:cNvPr>
            <p:cNvSpPr/>
            <p:nvPr/>
          </p:nvSpPr>
          <p:spPr>
            <a:xfrm>
              <a:off x="3358389" y="1170822"/>
              <a:ext cx="1080000" cy="1080000"/>
            </a:xfrm>
            <a:prstGeom prst="ellipse">
              <a:avLst/>
            </a:prstGeom>
            <a:solidFill>
              <a:srgbClr val="007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E1E9B20-ABB4-473D-8B74-BA45A8C347B3}"/>
                </a:ext>
              </a:extLst>
            </p:cNvPr>
            <p:cNvSpPr/>
            <p:nvPr/>
          </p:nvSpPr>
          <p:spPr>
            <a:xfrm>
              <a:off x="1204890" y="1170822"/>
              <a:ext cx="1080000" cy="1080000"/>
            </a:xfrm>
            <a:prstGeom prst="ellipse">
              <a:avLst/>
            </a:prstGeom>
            <a:solidFill>
              <a:srgbClr val="DE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4107C96-BD39-4B0C-A800-F0D18151C4CC}"/>
                </a:ext>
              </a:extLst>
            </p:cNvPr>
            <p:cNvSpPr/>
            <p:nvPr/>
          </p:nvSpPr>
          <p:spPr>
            <a:xfrm>
              <a:off x="2278389" y="1170822"/>
              <a:ext cx="1080000" cy="1080000"/>
            </a:xfrm>
            <a:prstGeom prst="ellipse">
              <a:avLst/>
            </a:prstGeom>
            <a:solidFill>
              <a:srgbClr val="EE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983027AE-4BD3-40BA-BD1F-EE3E20C5CDEC}"/>
                </a:ext>
              </a:extLst>
            </p:cNvPr>
            <p:cNvSpPr/>
            <p:nvPr/>
          </p:nvSpPr>
          <p:spPr>
            <a:xfrm>
              <a:off x="3460266" y="1066708"/>
              <a:ext cx="1080000" cy="1080000"/>
            </a:xfrm>
            <a:prstGeom prst="ellipse">
              <a:avLst/>
            </a:prstGeom>
            <a:solidFill>
              <a:srgbClr val="008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01B6C00-A1D5-4EBB-8261-7D67C4DE8FB2}"/>
                </a:ext>
              </a:extLst>
            </p:cNvPr>
            <p:cNvSpPr/>
            <p:nvPr/>
          </p:nvSpPr>
          <p:spPr>
            <a:xfrm>
              <a:off x="1306767" y="1066708"/>
              <a:ext cx="1080000" cy="1080000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6C249C24-84FD-4D6C-AD04-79884AE66050}"/>
                </a:ext>
              </a:extLst>
            </p:cNvPr>
            <p:cNvSpPr/>
            <p:nvPr/>
          </p:nvSpPr>
          <p:spPr>
            <a:xfrm>
              <a:off x="2380266" y="1066708"/>
              <a:ext cx="1080000" cy="1080000"/>
            </a:xfrm>
            <a:prstGeom prst="ellipse">
              <a:avLst/>
            </a:prstGeom>
            <a:solidFill>
              <a:srgbClr val="F3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1E0B0377-679C-4A6B-A2C4-3C7D6894748D}"/>
              </a:ext>
            </a:extLst>
          </p:cNvPr>
          <p:cNvSpPr/>
          <p:nvPr/>
        </p:nvSpPr>
        <p:spPr>
          <a:xfrm>
            <a:off x="8259136" y="3518061"/>
            <a:ext cx="1529086" cy="15290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2C521EE-32DB-4EE8-8908-1833959B04AF}"/>
              </a:ext>
            </a:extLst>
          </p:cNvPr>
          <p:cNvSpPr/>
          <p:nvPr/>
        </p:nvSpPr>
        <p:spPr>
          <a:xfrm>
            <a:off x="8403376" y="3370654"/>
            <a:ext cx="1529086" cy="15290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35335D4-D6A6-48FD-BEE7-A4442E24C224}"/>
              </a:ext>
            </a:extLst>
          </p:cNvPr>
          <p:cNvSpPr/>
          <p:nvPr/>
        </p:nvSpPr>
        <p:spPr>
          <a:xfrm>
            <a:off x="9133583" y="3755597"/>
            <a:ext cx="108000" cy="7723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1D6CA9C-5865-479F-A6A0-97629A6F3746}"/>
              </a:ext>
            </a:extLst>
          </p:cNvPr>
          <p:cNvSpPr/>
          <p:nvPr/>
        </p:nvSpPr>
        <p:spPr>
          <a:xfrm rot="5400000">
            <a:off x="9133583" y="3755597"/>
            <a:ext cx="108000" cy="7723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29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5E862E1-DAB9-4161-9576-EBEC0C509EDC}"/>
              </a:ext>
            </a:extLst>
          </p:cNvPr>
          <p:cNvSpPr/>
          <p:nvPr/>
        </p:nvSpPr>
        <p:spPr>
          <a:xfrm>
            <a:off x="1188459" y="2140086"/>
            <a:ext cx="1389642" cy="1080000"/>
          </a:xfrm>
          <a:prstGeom prst="roundRect">
            <a:avLst>
              <a:gd name="adj" fmla="val 50000"/>
            </a:avLst>
          </a:prstGeom>
          <a:solidFill>
            <a:srgbClr val="E2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263D39-A193-4411-AF8A-AB5F0DF15EE4}"/>
              </a:ext>
            </a:extLst>
          </p:cNvPr>
          <p:cNvSpPr/>
          <p:nvPr/>
        </p:nvSpPr>
        <p:spPr>
          <a:xfrm>
            <a:off x="1498101" y="2140086"/>
            <a:ext cx="1080000" cy="1080000"/>
          </a:xfrm>
          <a:prstGeom prst="ellipse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ABFB48E-3560-4DF8-BE72-556EADAB62AA}"/>
              </a:ext>
            </a:extLst>
          </p:cNvPr>
          <p:cNvGrpSpPr/>
          <p:nvPr/>
        </p:nvGrpSpPr>
        <p:grpSpPr>
          <a:xfrm>
            <a:off x="424602" y="292516"/>
            <a:ext cx="3335376" cy="1184114"/>
            <a:chOff x="1204890" y="1066708"/>
            <a:chExt cx="3335376" cy="1184114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4005913-FC7F-4610-9FDA-F58ACF06411D}"/>
                </a:ext>
              </a:extLst>
            </p:cNvPr>
            <p:cNvSpPr/>
            <p:nvPr/>
          </p:nvSpPr>
          <p:spPr>
            <a:xfrm>
              <a:off x="3358389" y="1170822"/>
              <a:ext cx="1080000" cy="1080000"/>
            </a:xfrm>
            <a:prstGeom prst="ellipse">
              <a:avLst/>
            </a:prstGeom>
            <a:solidFill>
              <a:srgbClr val="007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69B000A-D9EA-43BB-A9FA-B28A7142B9D5}"/>
                </a:ext>
              </a:extLst>
            </p:cNvPr>
            <p:cNvSpPr/>
            <p:nvPr/>
          </p:nvSpPr>
          <p:spPr>
            <a:xfrm>
              <a:off x="1204890" y="1170822"/>
              <a:ext cx="1080000" cy="1080000"/>
            </a:xfrm>
            <a:prstGeom prst="ellipse">
              <a:avLst/>
            </a:prstGeom>
            <a:solidFill>
              <a:srgbClr val="DE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EE28D20-D2A8-4CA7-B6F9-FA494BE4C227}"/>
                </a:ext>
              </a:extLst>
            </p:cNvPr>
            <p:cNvSpPr/>
            <p:nvPr/>
          </p:nvSpPr>
          <p:spPr>
            <a:xfrm>
              <a:off x="2278389" y="1170822"/>
              <a:ext cx="1080000" cy="1080000"/>
            </a:xfrm>
            <a:prstGeom prst="ellipse">
              <a:avLst/>
            </a:prstGeom>
            <a:solidFill>
              <a:srgbClr val="EE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4FC31E2-EF33-4431-A1BD-50770DC0CE15}"/>
                </a:ext>
              </a:extLst>
            </p:cNvPr>
            <p:cNvSpPr/>
            <p:nvPr/>
          </p:nvSpPr>
          <p:spPr>
            <a:xfrm>
              <a:off x="3460266" y="1066708"/>
              <a:ext cx="1080000" cy="1080000"/>
            </a:xfrm>
            <a:prstGeom prst="ellipse">
              <a:avLst/>
            </a:prstGeom>
            <a:solidFill>
              <a:srgbClr val="008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3DEE504-07B9-4804-AC4F-329C1F90B25D}"/>
                </a:ext>
              </a:extLst>
            </p:cNvPr>
            <p:cNvSpPr/>
            <p:nvPr/>
          </p:nvSpPr>
          <p:spPr>
            <a:xfrm>
              <a:off x="1306767" y="1066708"/>
              <a:ext cx="1080000" cy="1080000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FABFFCB-8A55-4F02-91E0-043B05860CE9}"/>
                </a:ext>
              </a:extLst>
            </p:cNvPr>
            <p:cNvSpPr/>
            <p:nvPr/>
          </p:nvSpPr>
          <p:spPr>
            <a:xfrm>
              <a:off x="2380266" y="1066708"/>
              <a:ext cx="1080000" cy="1080000"/>
            </a:xfrm>
            <a:prstGeom prst="ellipse">
              <a:avLst/>
            </a:prstGeom>
            <a:solidFill>
              <a:srgbClr val="F3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DA19EBE4-557F-4786-8D12-449884623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722" y="2761487"/>
            <a:ext cx="416241" cy="32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0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</Words>
  <Application>Microsoft Office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나눔스퀘어라운드 ExtraBold</vt:lpstr>
      <vt:lpstr>나눔스퀘어라운드 Light</vt:lpstr>
      <vt:lpstr>나눔스퀘어라운드OTF ExtraBold</vt:lpstr>
      <vt:lpstr>나눔스퀘어라운드OTF Light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지후</dc:creator>
  <cp:lastModifiedBy>김 지후</cp:lastModifiedBy>
  <cp:revision>10</cp:revision>
  <dcterms:created xsi:type="dcterms:W3CDTF">2020-10-17T03:30:12Z</dcterms:created>
  <dcterms:modified xsi:type="dcterms:W3CDTF">2021-09-05T06:27:06Z</dcterms:modified>
</cp:coreProperties>
</file>