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FFF"/>
    <a:srgbClr val="F8DF7D"/>
    <a:srgbClr val="50B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A588-0AD7-4FE9-8D02-96EB1C4D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834B9A-A712-4DF6-8FC5-20F4CFC19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1B6A5-3AF1-407F-AE41-3AE246EC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3BC9-FA60-462B-A8F1-48446EEC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96EAA-AC10-4D3E-94CC-0BFB0B39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0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F39D5-F5F4-427A-ADD0-818F0152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590528-8D60-4DB2-8B3C-F54F198A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99936-B362-4CC5-8F4D-8B33D978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AC87-842C-458E-BFB8-74881311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FCC2F-0C68-4659-8040-1F25760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3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CC6D88-2EFF-4B98-BD13-4775EB806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F875E-1EBB-42CE-8231-B0AA6F6D7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70455-4EDE-4304-9D87-6C594873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62B7B-CA1F-4BB9-9F39-82A1694E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A153E-5395-40A7-B65E-7692F77C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9D05D-3F9B-43DA-BCE0-A3E5980E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97C1E-19A4-4CA4-AC7B-6517475D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7ED38-5138-4BE6-9077-8B4A3B06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5CE62-E654-462E-A24C-90CFEDA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E90FE-809E-49C0-AEE1-BF1E5D44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61961-6549-4993-8EA6-9A281BC8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1E524-D3F3-4FAC-8BFE-44224B34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3E6E2-8FC9-4E06-9CE8-A8B0037E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63ADE-B3CB-4282-BB44-1EEAEDD2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C8D9F-7124-44DC-B073-5A2AF010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9D787-746C-4FED-9813-9F40D523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82A3B-4336-4AF9-93B8-A5336CB55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F3B558-47E4-4636-9032-EAD42FD9D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29902-3ED0-42DF-9502-45AF0141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02F22-E474-4369-B498-6F735CA5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9D41C-BEE0-4839-AD44-DE5D9C0C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6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A1684-A576-4F08-AEB1-012FC320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BFB23-568A-4F50-A90B-687CDDF0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EA2C3-8234-4938-8EF2-FF662C4C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4164A9-D248-4B4F-A535-DBDE5D10A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842C20-5AC6-461E-B27E-FDD9DA60F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C60C0B-CFEB-4A4A-820B-717E64EE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867A7A-6F04-40F0-890F-FC794865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C89DFD-9881-43BA-809F-8D65A69D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9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AFB48-B293-4270-9D56-F1305E46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EF5D7-0AF2-49E8-AB11-DB9735BD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8A94B-7D53-4192-8CB6-7AC95E54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7E649-D254-448A-B5B8-58FF83A9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4802CB-ED85-44F9-9F2F-A5DCBECA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9E2404-8BC3-41D7-B6AA-C5FFF449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254FC-B12F-464D-BECF-4904CECB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D0554-DF95-428B-B909-A50FF42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700AA-4602-4082-B036-0A523A43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E8578-4C00-4C04-B10C-504CA9D5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17294-529A-433A-888A-FC60C15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23DB-6CE2-418A-968C-99628789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01D86-C9C7-4A05-8618-EEA435CF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8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7EDC5-2486-4410-8B27-34E6C872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2250DC-825D-4008-9DD7-3D0A76093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D4A69-4CCD-4278-86B0-00C7117FA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91BB5-E2AD-4CFB-8ACD-6BEBD073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14C54-CBDA-4AC9-855A-3538BA31621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EAA93-6E4C-4676-8D97-914E5EAD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1609C-62BC-4BD6-BA8F-C06135D3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705485-FD43-471C-831E-6E517C0C26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2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CC68E0-8BE5-4CCC-B9EA-B8FB2184CF4F}"/>
              </a:ext>
            </a:extLst>
          </p:cNvPr>
          <p:cNvSpPr/>
          <p:nvPr userDrawn="1"/>
        </p:nvSpPr>
        <p:spPr>
          <a:xfrm>
            <a:off x="-1" y="0"/>
            <a:ext cx="12191999" cy="74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2670D0-53EA-4722-9C90-0AEEC2808359}"/>
              </a:ext>
            </a:extLst>
          </p:cNvPr>
          <p:cNvSpPr/>
          <p:nvPr userDrawn="1"/>
        </p:nvSpPr>
        <p:spPr>
          <a:xfrm>
            <a:off x="-1" y="6110125"/>
            <a:ext cx="12191999" cy="74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14BAE-40BF-4CC7-9CE9-F10EC43D83E4}"/>
              </a:ext>
            </a:extLst>
          </p:cNvPr>
          <p:cNvSpPr/>
          <p:nvPr userDrawn="1"/>
        </p:nvSpPr>
        <p:spPr>
          <a:xfrm>
            <a:off x="-312516" y="747874"/>
            <a:ext cx="312515" cy="5362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B1AEDF-FADC-42AB-B884-E98E49EE6C29}"/>
              </a:ext>
            </a:extLst>
          </p:cNvPr>
          <p:cNvSpPr/>
          <p:nvPr userDrawn="1"/>
        </p:nvSpPr>
        <p:spPr>
          <a:xfrm>
            <a:off x="12192000" y="747874"/>
            <a:ext cx="313200" cy="5362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1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16B16B-AAE9-481C-B1C5-62CB9A20A3C1}"/>
              </a:ext>
            </a:extLst>
          </p:cNvPr>
          <p:cNvSpPr/>
          <p:nvPr/>
        </p:nvSpPr>
        <p:spPr>
          <a:xfrm>
            <a:off x="0" y="1997333"/>
            <a:ext cx="12192000" cy="2276786"/>
          </a:xfrm>
          <a:prstGeom prst="rect">
            <a:avLst/>
          </a:prstGeom>
          <a:solidFill>
            <a:srgbClr val="4E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8CE2FE-2057-4AAB-94DC-53840AE8C05F}"/>
              </a:ext>
            </a:extLst>
          </p:cNvPr>
          <p:cNvSpPr/>
          <p:nvPr/>
        </p:nvSpPr>
        <p:spPr>
          <a:xfrm>
            <a:off x="0" y="4169354"/>
            <a:ext cx="9306046" cy="1274826"/>
          </a:xfrm>
          <a:prstGeom prst="rect">
            <a:avLst/>
          </a:prstGeom>
          <a:solidFill>
            <a:srgbClr val="50B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F0800E-7320-47EB-BFFA-21463E69D40C}"/>
              </a:ext>
            </a:extLst>
          </p:cNvPr>
          <p:cNvSpPr/>
          <p:nvPr/>
        </p:nvSpPr>
        <p:spPr>
          <a:xfrm>
            <a:off x="5116009" y="1364503"/>
            <a:ext cx="4317357" cy="2797646"/>
          </a:xfrm>
          <a:prstGeom prst="rect">
            <a:avLst/>
          </a:prstGeom>
          <a:solidFill>
            <a:srgbClr val="4E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9308AA-FFEF-4A05-81F7-9807A31E73BB}"/>
              </a:ext>
            </a:extLst>
          </p:cNvPr>
          <p:cNvSpPr/>
          <p:nvPr/>
        </p:nvSpPr>
        <p:spPr>
          <a:xfrm>
            <a:off x="2885954" y="4938482"/>
            <a:ext cx="9306046" cy="505698"/>
          </a:xfrm>
          <a:prstGeom prst="rect">
            <a:avLst/>
          </a:prstGeom>
          <a:solidFill>
            <a:srgbClr val="50B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Flat Game Art – DAVE THORNYCROFT">
            <a:extLst>
              <a:ext uri="{FF2B5EF4-FFF2-40B4-BE49-F238E27FC236}">
                <a16:creationId xmlns:a16="http://schemas.microsoft.com/office/drawing/2014/main" id="{5865F0F2-5553-4EC4-943F-0E6E9FA39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5" t="43970" b="17976"/>
          <a:stretch/>
        </p:blipFill>
        <p:spPr bwMode="auto">
          <a:xfrm>
            <a:off x="9178724" y="2504958"/>
            <a:ext cx="3013276" cy="260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lat Game Art – DAVE THORNYCROFT">
            <a:extLst>
              <a:ext uri="{FF2B5EF4-FFF2-40B4-BE49-F238E27FC236}">
                <a16:creationId xmlns:a16="http://schemas.microsoft.com/office/drawing/2014/main" id="{33433ABF-B887-46A6-B4F8-B4F594DAB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16"/>
          <a:stretch/>
        </p:blipFill>
        <p:spPr bwMode="auto">
          <a:xfrm>
            <a:off x="0" y="747875"/>
            <a:ext cx="12192000" cy="2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2FFF1F-DB4B-456E-9A06-844015899DF8}"/>
              </a:ext>
            </a:extLst>
          </p:cNvPr>
          <p:cNvSpPr/>
          <p:nvPr/>
        </p:nvSpPr>
        <p:spPr>
          <a:xfrm>
            <a:off x="0" y="5114699"/>
            <a:ext cx="12192000" cy="995425"/>
          </a:xfrm>
          <a:prstGeom prst="rect">
            <a:avLst/>
          </a:prstGeom>
          <a:solidFill>
            <a:srgbClr val="F8D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1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01105F-B6F7-449E-8A8F-F401B1BED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4033" y="1705297"/>
            <a:ext cx="7843934" cy="34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그래피티이(가) 표시된 사진&#10;&#10;자동 생성된 설명">
            <a:extLst>
              <a:ext uri="{FF2B5EF4-FFF2-40B4-BE49-F238E27FC236}">
                <a16:creationId xmlns:a16="http://schemas.microsoft.com/office/drawing/2014/main" id="{EB96CED6-C24C-491E-8819-9F316A56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87" y="0"/>
            <a:ext cx="834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802FF88C-EEFF-4E41-B2EF-89312046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1" y="482599"/>
            <a:ext cx="7778545" cy="51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지후</dc:creator>
  <cp:lastModifiedBy>김 지후</cp:lastModifiedBy>
  <cp:revision>9</cp:revision>
  <dcterms:created xsi:type="dcterms:W3CDTF">2020-08-02T05:05:18Z</dcterms:created>
  <dcterms:modified xsi:type="dcterms:W3CDTF">2021-04-14T13:06:21Z</dcterms:modified>
</cp:coreProperties>
</file>