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4A8AD-F231-4E0D-BB1F-6DB7EDB7C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CD090-A860-41B9-B0AA-8B43A704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FC753-43AC-453B-966C-85ED4BE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2FC25-030A-456E-9370-F5EB2A12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604F-92E3-4257-9CB6-F041A974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A6F46-A6CF-453B-A28E-1B93F53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803C3-CE13-46D4-9FE0-F9530543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67285-BB7F-4655-AB96-70620B0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79FA3-613B-4843-9D78-4F734051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98CFA-D17E-40AC-A54C-7105AB6C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ED803-4B3C-4672-9FC2-E33427B1E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E8885-B9B3-4774-8D43-551D644F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CAC4-FCAB-452B-B999-BD2930B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C50D7-1EB9-4FE2-90FA-41F05DBB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D230-89A3-4B73-94CC-279DAB8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ADE09-7F95-46BA-8E13-69A688F5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21F59-25F1-4121-82B9-9FE3B733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B8C46-94BE-49D5-9703-7EFA8DEC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5CC04-B4EF-46F3-A6C3-94DFED55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5B31B-62B9-49C4-890D-47A83373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F0A9-0AC3-469F-9B8F-093D37B6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CEC70-DA00-410F-82A3-E399097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E8E39-E3BD-4749-9DB9-7A3F4C23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AAF99-66DB-409C-8CB1-2FD8D2E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52E2-FD0A-40BE-93A3-62D29B75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5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3D16E-9710-42E6-86F2-E64DD0CE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CE0E5-C464-492C-AB22-8B7B7C10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C5BA3-606E-45D3-A80A-E349853B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21417-F1E1-45EF-BF5E-0107B3B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F3592-C92C-46C0-A295-000B92C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B64D1-315C-42AF-99F4-E0ED13C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6CE0-D1E4-4C0C-927F-8EBED1C6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D75A-969A-4495-92B8-CE521095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D8F8FA-3731-42E6-A4FD-AE62A302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BF1AFA-DB71-4583-8988-733D564EA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3527E-CA64-4AA5-BE2F-633310054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0E211-B0CD-47CF-A01D-DB630C55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4B3B8-48D8-48FB-B7CB-EB5344BE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1EE09-75BC-4B0A-98E6-6B003525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42843-A0F0-4222-8866-AE163D5F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70D6F-3561-40C5-88C8-B2EBC05B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833E0-BA72-4FD4-9D40-E0D90436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19405-B2A3-40B9-BE4B-012FC4B8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E2B50-F83F-4518-A907-458B0D6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1FD7D3-1AFA-4653-962D-39AB0E1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46E19-3470-4732-82C7-6CD19A5E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70B7-81F9-465D-8A20-FF408150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7F27B-022A-4504-B127-E82CA290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B670FA-D267-487E-8AE6-BE4EEDE0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76CDC-6BA0-438D-B0C6-D8A8013C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AC802-86FF-41FE-B436-3CFF8226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321C8-3010-421D-9AA3-45C2961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18F7D-FF84-4C5E-B601-2D403E0D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CA185-C2D7-4375-8A81-836128F42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38B45-16D3-4FD4-822F-1ED98390A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84636-E795-4FE6-8EAB-5FF8A857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320A9-CCC8-4294-B093-65A9B108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C8DD8-E7B9-480E-AA5A-12E59A6E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019D17-E440-4C95-84B3-1DEE1750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98C10-85A6-485B-9254-85BD640C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D0397-1922-487C-8A53-14970BE50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68F1-3035-452E-958C-1F722DFD83A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1EF8C-7388-4850-BE17-7B5FB366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295C-FA57-4B13-AABA-6B9D7258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509-93FF-4823-AB3C-0B2D5256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C0D9135-EAC9-4E05-AB1A-2F47817F4C8C}"/>
              </a:ext>
            </a:extLst>
          </p:cNvPr>
          <p:cNvSpPr/>
          <p:nvPr/>
        </p:nvSpPr>
        <p:spPr>
          <a:xfrm rot="3600000">
            <a:off x="1231112" y="2025347"/>
            <a:ext cx="1209368" cy="1209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F8E47A8-3916-4034-99E5-E95CE53EF0AD}"/>
              </a:ext>
            </a:extLst>
          </p:cNvPr>
          <p:cNvSpPr/>
          <p:nvPr/>
        </p:nvSpPr>
        <p:spPr>
          <a:xfrm rot="3600000">
            <a:off x="1979780" y="1409793"/>
            <a:ext cx="1202608" cy="1579891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277D7E-33E0-4059-AF5F-7493FA2F72DD}"/>
              </a:ext>
            </a:extLst>
          </p:cNvPr>
          <p:cNvSpPr/>
          <p:nvPr/>
        </p:nvSpPr>
        <p:spPr>
          <a:xfrm rot="3600000">
            <a:off x="2888387" y="1682096"/>
            <a:ext cx="731520" cy="243840"/>
          </a:xfrm>
          <a:prstGeom prst="roundRect">
            <a:avLst>
              <a:gd name="adj" fmla="val 375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48DAEA-681D-4740-AC5A-830220C1A848}"/>
              </a:ext>
            </a:extLst>
          </p:cNvPr>
          <p:cNvSpPr/>
          <p:nvPr/>
        </p:nvSpPr>
        <p:spPr>
          <a:xfrm rot="3600000">
            <a:off x="1980504" y="2287011"/>
            <a:ext cx="1209368" cy="12093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A8A286-FA6A-498C-94F5-35EC3CDA3554}"/>
              </a:ext>
            </a:extLst>
          </p:cNvPr>
          <p:cNvSpPr/>
          <p:nvPr/>
        </p:nvSpPr>
        <p:spPr>
          <a:xfrm rot="20432826">
            <a:off x="1657900" y="1859655"/>
            <a:ext cx="450783" cy="243840"/>
          </a:xfrm>
          <a:prstGeom prst="roundRect">
            <a:avLst>
              <a:gd name="adj" fmla="val 375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30D23-8B4A-49F9-ADD8-1151C5AC6418}"/>
              </a:ext>
            </a:extLst>
          </p:cNvPr>
          <p:cNvGrpSpPr/>
          <p:nvPr/>
        </p:nvGrpSpPr>
        <p:grpSpPr>
          <a:xfrm>
            <a:off x="6008344" y="1635436"/>
            <a:ext cx="1489736" cy="1489736"/>
            <a:chOff x="6096000" y="1109767"/>
            <a:chExt cx="1424940" cy="14249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9E6FF8-2625-450E-B35B-30E993E2F642}"/>
                </a:ext>
              </a:extLst>
            </p:cNvPr>
            <p:cNvSpPr/>
            <p:nvPr/>
          </p:nvSpPr>
          <p:spPr>
            <a:xfrm>
              <a:off x="6096000" y="1109767"/>
              <a:ext cx="1424940" cy="1424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9BEAF14-AF99-4278-81C7-AD8227533622}"/>
                </a:ext>
              </a:extLst>
            </p:cNvPr>
            <p:cNvSpPr/>
            <p:nvPr/>
          </p:nvSpPr>
          <p:spPr>
            <a:xfrm>
              <a:off x="6096000" y="1109767"/>
              <a:ext cx="1008959" cy="1008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B9C9A2-FBC5-4003-AB13-DA036EC1D7F4}"/>
                </a:ext>
              </a:extLst>
            </p:cNvPr>
            <p:cNvSpPr/>
            <p:nvPr/>
          </p:nvSpPr>
          <p:spPr>
            <a:xfrm>
              <a:off x="6721154" y="1734921"/>
              <a:ext cx="799786" cy="799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DD8BD9-D991-401A-B878-A7A23C6741F0}"/>
                </a:ext>
              </a:extLst>
            </p:cNvPr>
            <p:cNvSpPr/>
            <p:nvPr/>
          </p:nvSpPr>
          <p:spPr>
            <a:xfrm>
              <a:off x="6721154" y="1734921"/>
              <a:ext cx="383805" cy="3838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85C985-9F00-426F-A87A-F82E11B4F9CF}"/>
              </a:ext>
            </a:extLst>
          </p:cNvPr>
          <p:cNvGrpSpPr/>
          <p:nvPr/>
        </p:nvGrpSpPr>
        <p:grpSpPr>
          <a:xfrm>
            <a:off x="8376886" y="1958731"/>
            <a:ext cx="1489736" cy="1054839"/>
            <a:chOff x="8376886" y="1958731"/>
            <a:chExt cx="1489736" cy="1054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13ED21-C05A-4796-A979-783B736B9A94}"/>
                </a:ext>
              </a:extLst>
            </p:cNvPr>
            <p:cNvSpPr/>
            <p:nvPr/>
          </p:nvSpPr>
          <p:spPr>
            <a:xfrm>
              <a:off x="8376886" y="1958731"/>
              <a:ext cx="1489736" cy="10548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32B62097-CCE3-487F-9A77-88F37B5A9513}"/>
                </a:ext>
              </a:extLst>
            </p:cNvPr>
            <p:cNvSpPr/>
            <p:nvPr/>
          </p:nvSpPr>
          <p:spPr>
            <a:xfrm>
              <a:off x="8376886" y="2353000"/>
              <a:ext cx="1489736" cy="660570"/>
            </a:xfrm>
            <a:prstGeom prst="trapezoid">
              <a:avLst>
                <a:gd name="adj" fmla="val 711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B976AEB-C58F-4426-9F8C-2FC387B7C7BA}"/>
                </a:ext>
              </a:extLst>
            </p:cNvPr>
            <p:cNvSpPr/>
            <p:nvPr/>
          </p:nvSpPr>
          <p:spPr>
            <a:xfrm rot="10800000">
              <a:off x="8376886" y="1958732"/>
              <a:ext cx="1489736" cy="66057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700ECC-91BC-44EE-B008-89473ECCE16C}"/>
              </a:ext>
            </a:extLst>
          </p:cNvPr>
          <p:cNvGrpSpPr/>
          <p:nvPr/>
        </p:nvGrpSpPr>
        <p:grpSpPr>
          <a:xfrm>
            <a:off x="8254966" y="3717709"/>
            <a:ext cx="1536994" cy="1530209"/>
            <a:chOff x="8376886" y="3844431"/>
            <a:chExt cx="1093516" cy="1088689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433F6C70-94B8-40ED-824F-4B176A4DBBA5}"/>
                </a:ext>
              </a:extLst>
            </p:cNvPr>
            <p:cNvSpPr/>
            <p:nvPr/>
          </p:nvSpPr>
          <p:spPr>
            <a:xfrm rot="16200000">
              <a:off x="8381058" y="3843775"/>
              <a:ext cx="1085790" cy="1092899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460CEB8-BE06-4F94-84A1-C37C2C4106E4}"/>
                </a:ext>
              </a:extLst>
            </p:cNvPr>
            <p:cNvSpPr/>
            <p:nvPr/>
          </p:nvSpPr>
          <p:spPr>
            <a:xfrm rot="16200000">
              <a:off x="8380441" y="3840876"/>
              <a:ext cx="1085790" cy="1092899"/>
            </a:xfrm>
            <a:prstGeom prst="triangle">
              <a:avLst>
                <a:gd name="adj" fmla="val 710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F301012-7BAF-4384-A306-79A0BBDDF714}"/>
                </a:ext>
              </a:extLst>
            </p:cNvPr>
            <p:cNvSpPr/>
            <p:nvPr/>
          </p:nvSpPr>
          <p:spPr>
            <a:xfrm rot="16200000">
              <a:off x="8381056" y="3840876"/>
              <a:ext cx="1085790" cy="1092899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B5053DFD-A2CB-4F83-854B-B42CD940BA3C}"/>
              </a:ext>
            </a:extLst>
          </p:cNvPr>
          <p:cNvSpPr/>
          <p:nvPr/>
        </p:nvSpPr>
        <p:spPr>
          <a:xfrm>
            <a:off x="3542613" y="4181475"/>
            <a:ext cx="638175" cy="638175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D9DA4F4D-84B7-474C-B8F4-2B446242EE44}"/>
              </a:ext>
            </a:extLst>
          </p:cNvPr>
          <p:cNvSpPr/>
          <p:nvPr/>
        </p:nvSpPr>
        <p:spPr>
          <a:xfrm rot="5400000">
            <a:off x="3785499" y="4406133"/>
            <a:ext cx="219075" cy="188858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47625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618DBA-04BA-450A-9431-F12BFFE2CF85}"/>
              </a:ext>
            </a:extLst>
          </p:cNvPr>
          <p:cNvSpPr/>
          <p:nvPr/>
        </p:nvSpPr>
        <p:spPr>
          <a:xfrm>
            <a:off x="762000" y="579120"/>
            <a:ext cx="1249680" cy="124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7D16AC-D0B5-4B17-A7FA-44F7CBBA3220}"/>
              </a:ext>
            </a:extLst>
          </p:cNvPr>
          <p:cNvSpPr/>
          <p:nvPr/>
        </p:nvSpPr>
        <p:spPr>
          <a:xfrm>
            <a:off x="2987040" y="579120"/>
            <a:ext cx="1249680" cy="124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8CE350-784A-4030-AA21-BAF05866B1E1}"/>
              </a:ext>
            </a:extLst>
          </p:cNvPr>
          <p:cNvSpPr/>
          <p:nvPr/>
        </p:nvSpPr>
        <p:spPr>
          <a:xfrm>
            <a:off x="4727383" y="579120"/>
            <a:ext cx="1249680" cy="124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CC84E-FC40-4499-BA1C-168CFA723BD8}"/>
              </a:ext>
            </a:extLst>
          </p:cNvPr>
          <p:cNvSpPr/>
          <p:nvPr/>
        </p:nvSpPr>
        <p:spPr>
          <a:xfrm>
            <a:off x="6547611" y="579120"/>
            <a:ext cx="1249680" cy="124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1F2E7-953F-42DE-BA68-C5A38F386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3"/>
          <a:stretch/>
        </p:blipFill>
        <p:spPr>
          <a:xfrm>
            <a:off x="2987040" y="571397"/>
            <a:ext cx="1249680" cy="1248393"/>
          </a:xfrm>
          <a:prstGeom prst="round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5775D6-C4A9-4478-9229-B581E10E3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970" b="-5970"/>
          <a:stretch/>
        </p:blipFill>
        <p:spPr>
          <a:xfrm>
            <a:off x="762000" y="579120"/>
            <a:ext cx="1249680" cy="1249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82B768-563A-492E-9964-118C9749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383" y="2644886"/>
            <a:ext cx="1249680" cy="882427"/>
          </a:xfrm>
          <a:prstGeom prst="round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980521-170A-4A83-8331-0C4D963FD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612" y="579120"/>
            <a:ext cx="1249680" cy="1244721"/>
          </a:xfrm>
          <a:prstGeom prst="round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C4FF02-701C-49A0-9F55-8DB243112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275" y="570002"/>
            <a:ext cx="1249788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3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지후</dc:creator>
  <cp:lastModifiedBy>김 지후</cp:lastModifiedBy>
  <cp:revision>2</cp:revision>
  <dcterms:created xsi:type="dcterms:W3CDTF">2021-11-23T07:26:59Z</dcterms:created>
  <dcterms:modified xsi:type="dcterms:W3CDTF">2021-11-24T00:09:48Z</dcterms:modified>
</cp:coreProperties>
</file>