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9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7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1455-CA83-4004-86CF-04291C72E8FE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5351-5EA8-42D1-B0A0-546F9F145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Unplival-master\Unplival-master\image\unplival_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" y="1196638"/>
            <a:ext cx="5663334" cy="19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71090" y="2911824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FFFFFF"/>
                </a:solidFill>
                <a:effectLst/>
                <a:latin typeface="Mountains of Christmas"/>
              </a:rPr>
              <a:t>Chocolate Factory</a:t>
            </a:r>
          </a:p>
        </p:txBody>
      </p:sp>
      <p:sp>
        <p:nvSpPr>
          <p:cNvPr id="6" name="이등변 삼각형 5"/>
          <p:cNvSpPr/>
          <p:nvPr/>
        </p:nvSpPr>
        <p:spPr>
          <a:xfrm rot="10800000">
            <a:off x="7032568" y="2162035"/>
            <a:ext cx="914400" cy="9144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2568" y="1247635"/>
            <a:ext cx="9144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2568" y="1196638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7306196" y="2709291"/>
            <a:ext cx="367144" cy="36714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6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CFB066-D143-4442-BBFE-A6D28B71B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7" y="1422384"/>
            <a:ext cx="1920406" cy="2865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553767-DC70-48B5-B51F-F1AFB9AA0EA0}"/>
              </a:ext>
            </a:extLst>
          </p:cNvPr>
          <p:cNvSpPr/>
          <p:nvPr/>
        </p:nvSpPr>
        <p:spPr>
          <a:xfrm>
            <a:off x="4873557" y="1634247"/>
            <a:ext cx="1517515" cy="244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chemeClr val="tx1"/>
                </a:solidFill>
                <a:latin typeface="1훈점보맘보 B" panose="02020603020101020101" pitchFamily="18" charset="-127"/>
                <a:ea typeface="1훈점보맘보 B" panose="02020603020101020101" pitchFamily="18" charset="-127"/>
              </a:rPr>
              <a:t>?</a:t>
            </a:r>
            <a:endParaRPr lang="ko-KR" altLang="en-US" sz="8800" dirty="0">
              <a:solidFill>
                <a:schemeClr val="tx1"/>
              </a:solidFill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31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1훈점보맘보 B</vt:lpstr>
      <vt:lpstr>Mountains of Christmas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이성재</cp:lastModifiedBy>
  <cp:revision>5</cp:revision>
  <dcterms:created xsi:type="dcterms:W3CDTF">2019-07-17T11:31:31Z</dcterms:created>
  <dcterms:modified xsi:type="dcterms:W3CDTF">2019-07-20T00:26:29Z</dcterms:modified>
</cp:coreProperties>
</file>