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167" autoAdjust="0"/>
    <p:restoredTop sz="94660"/>
  </p:normalViewPr>
  <p:slideViewPr>
    <p:cSldViewPr snapToGrid="0">
      <p:cViewPr>
        <p:scale>
          <a:sx n="100" d="100"/>
          <a:sy n="100" d="100"/>
        </p:scale>
        <p:origin x="108" y="16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CF6A21-4BC4-4DC7-A3B3-29230BE65DE1}" type="datetime1">
              <a:rPr lang="ko-KR" altLang="en-US"/>
              <a:pPr lvl="0">
                <a:defRPr/>
              </a:pPr>
              <a:t>2024-07-20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96DE8C8-F7B0-4AC4-BB35-6274B6D816C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68CCE-CCB4-4164-B5CB-E5597202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72F8E8-7BD0-4175-B36D-2FA37FA8D7B6}"/>
              </a:ext>
            </a:extLst>
          </p:cNvPr>
          <p:cNvSpPr/>
          <p:nvPr userDrawn="1"/>
        </p:nvSpPr>
        <p:spPr>
          <a:xfrm>
            <a:off x="4582099" y="2009776"/>
            <a:ext cx="3034202" cy="3034200"/>
          </a:xfrm>
          <a:prstGeom prst="ellips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1CD0E3-6256-48BB-9595-5F83D69C6E9E}"/>
              </a:ext>
            </a:extLst>
          </p:cNvPr>
          <p:cNvCxnSpPr>
            <a:cxnSpLocks/>
            <a:stCxn id="11" idx="1"/>
            <a:endCxn id="11" idx="3"/>
          </p:cNvCxnSpPr>
          <p:nvPr userDrawn="1"/>
        </p:nvCxnSpPr>
        <p:spPr>
          <a:xfrm>
            <a:off x="4047434" y="3505891"/>
            <a:ext cx="411618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B2E0EA-7F78-418E-BFD9-47B5A94EF9CF}"/>
              </a:ext>
            </a:extLst>
          </p:cNvPr>
          <p:cNvCxnSpPr>
            <a:cxnSpLocks/>
          </p:cNvCxnSpPr>
          <p:nvPr userDrawn="1"/>
        </p:nvCxnSpPr>
        <p:spPr>
          <a:xfrm rot="18900000">
            <a:off x="2800513" y="3496710"/>
            <a:ext cx="6635584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941E62-BC12-4585-8B56-7A59D801CDA8}"/>
              </a:ext>
            </a:extLst>
          </p:cNvPr>
          <p:cNvCxnSpPr>
            <a:cxnSpLocks/>
          </p:cNvCxnSpPr>
          <p:nvPr userDrawn="1"/>
        </p:nvCxnSpPr>
        <p:spPr>
          <a:xfrm rot="2700000">
            <a:off x="2800513" y="3510999"/>
            <a:ext cx="6635584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032CA3-E3A7-41CE-81F7-6A17A3718F21}"/>
              </a:ext>
            </a:extLst>
          </p:cNvPr>
          <p:cNvSpPr/>
          <p:nvPr userDrawn="1"/>
        </p:nvSpPr>
        <p:spPr>
          <a:xfrm>
            <a:off x="4047434" y="1447800"/>
            <a:ext cx="4116182" cy="41161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2801ADDC-92D1-4CC9-9110-7BD7BC48715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277778" y="409575"/>
            <a:ext cx="3648314" cy="56097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6350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869DAEAA-7ED9-4632-900F-08B2E06EF9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61" y="1016"/>
            <a:ext cx="0" cy="0"/>
          </a:xfrm>
          <a:prstGeom prst="line">
            <a:avLst/>
          </a:prstGeom>
          <a:noFill/>
          <a:ln w="63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36C827-C7C9-4F5D-962B-B5F2B7C9A7F9}"/>
              </a:ext>
            </a:extLst>
          </p:cNvPr>
          <p:cNvSpPr/>
          <p:nvPr userDrawn="1"/>
        </p:nvSpPr>
        <p:spPr>
          <a:xfrm rot="2700000">
            <a:off x="4280789" y="34083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39336D-7004-439C-A594-629848754B9B}"/>
              </a:ext>
            </a:extLst>
          </p:cNvPr>
          <p:cNvSpPr/>
          <p:nvPr userDrawn="1"/>
        </p:nvSpPr>
        <p:spPr>
          <a:xfrm rot="8100000">
            <a:off x="4268089" y="34210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96A0A0-6E81-4EF2-84A7-617C4A7A7AA8}"/>
              </a:ext>
            </a:extLst>
          </p:cNvPr>
          <p:cNvSpPr/>
          <p:nvPr userDrawn="1"/>
        </p:nvSpPr>
        <p:spPr>
          <a:xfrm>
            <a:off x="4280789" y="3408350"/>
            <a:ext cx="3658856" cy="214172"/>
          </a:xfrm>
          <a:prstGeom prst="roundRect">
            <a:avLst>
              <a:gd name="adj" fmla="val 50000"/>
            </a:avLst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66164D3-C3B8-41E3-8CB2-551F2E34F360}"/>
              </a:ext>
            </a:extLst>
          </p:cNvPr>
          <p:cNvSpPr/>
          <p:nvPr userDrawn="1"/>
        </p:nvSpPr>
        <p:spPr>
          <a:xfrm>
            <a:off x="4736757" y="2169447"/>
            <a:ext cx="2721662" cy="2721662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6BB42A-2D10-4E3C-B88A-4FA77D3A5DD2}"/>
              </a:ext>
            </a:extLst>
          </p:cNvPr>
          <p:cNvSpPr/>
          <p:nvPr userDrawn="1"/>
        </p:nvSpPr>
        <p:spPr>
          <a:xfrm>
            <a:off x="8394931" y="5782549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0BA4AF-0576-4065-8927-FFFD331C06C5}"/>
              </a:ext>
            </a:extLst>
          </p:cNvPr>
          <p:cNvSpPr/>
          <p:nvPr userDrawn="1"/>
        </p:nvSpPr>
        <p:spPr>
          <a:xfrm>
            <a:off x="3710013" y="5768260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FCB6D27-288E-4428-8AC4-7896A1E53AF1}"/>
              </a:ext>
            </a:extLst>
          </p:cNvPr>
          <p:cNvSpPr/>
          <p:nvPr userDrawn="1"/>
        </p:nvSpPr>
        <p:spPr>
          <a:xfrm>
            <a:off x="3710013" y="1099132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4F394C-CC5D-4459-836F-1E6DDB652ACE}"/>
              </a:ext>
            </a:extLst>
          </p:cNvPr>
          <p:cNvSpPr/>
          <p:nvPr userDrawn="1"/>
        </p:nvSpPr>
        <p:spPr>
          <a:xfrm>
            <a:off x="8394931" y="1084843"/>
            <a:ext cx="131666" cy="131666"/>
          </a:xfrm>
          <a:prstGeom prst="ellipse">
            <a:avLst/>
          </a:prstGeom>
          <a:solidFill>
            <a:srgbClr val="354779"/>
          </a:solidFill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C5F4A7-FD4D-4507-A58B-060B7D202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77186" y="3186566"/>
            <a:ext cx="2037627" cy="329449"/>
          </a:xfrm>
        </p:spPr>
        <p:txBody>
          <a:bodyPr anchor="ctr">
            <a:noAutofit/>
          </a:bodyPr>
          <a:lstStyle>
            <a:lvl1pPr algn="dist">
              <a:defRPr sz="2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cobalt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55F03-CECD-45F9-8190-3D6AD06EBC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77186" y="3622522"/>
            <a:ext cx="2037627" cy="224004"/>
          </a:xfrm>
        </p:spPr>
        <p:txBody>
          <a:bodyPr anchor="ctr"/>
          <a:lstStyle>
            <a:lvl1pPr marL="0" indent="0" algn="dist">
              <a:buNone/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CD78460-76DB-4BAF-BDB0-BB361A78357F}"/>
              </a:ext>
            </a:extLst>
          </p:cNvPr>
          <p:cNvCxnSpPr>
            <a:cxnSpLocks/>
          </p:cNvCxnSpPr>
          <p:nvPr userDrawn="1"/>
        </p:nvCxnSpPr>
        <p:spPr>
          <a:xfrm>
            <a:off x="5077186" y="3558909"/>
            <a:ext cx="2037627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05550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B4C9B8-71E8-4C62-BAC7-DFA2D153459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54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869DAEAA-7ED9-4632-900F-08B2E06EF9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68309" y="30044"/>
            <a:ext cx="0" cy="0"/>
          </a:xfrm>
          <a:prstGeom prst="line">
            <a:avLst/>
          </a:prstGeom>
          <a:noFill/>
          <a:ln w="6350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AEAD-0312-48F0-9BDE-437B1ED4DADB}"/>
              </a:ext>
            </a:extLst>
          </p:cNvPr>
          <p:cNvGrpSpPr/>
          <p:nvPr userDrawn="1"/>
        </p:nvGrpSpPr>
        <p:grpSpPr>
          <a:xfrm>
            <a:off x="857835" y="1206600"/>
            <a:ext cx="4308828" cy="4308828"/>
            <a:chOff x="2800513" y="193207"/>
            <a:chExt cx="6635584" cy="6635584"/>
          </a:xfrm>
          <a:solidFill>
            <a:schemeClr val="bg1">
              <a:lumMod val="95000"/>
            </a:schemeClr>
          </a:solidFill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E72F8E8-7BD0-4175-B36D-2FA37FA8D7B6}"/>
                </a:ext>
              </a:extLst>
            </p:cNvPr>
            <p:cNvSpPr/>
            <p:nvPr userDrawn="1"/>
          </p:nvSpPr>
          <p:spPr>
            <a:xfrm>
              <a:off x="4582099" y="2009776"/>
              <a:ext cx="3034202" cy="3034200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71CD0E3-6256-48BB-9595-5F83D69C6E9E}"/>
                </a:ext>
              </a:extLst>
            </p:cNvPr>
            <p:cNvCxnSpPr>
              <a:cxnSpLocks/>
              <a:stCxn id="11" idx="1"/>
              <a:endCxn id="11" idx="3"/>
            </p:cNvCxnSpPr>
            <p:nvPr userDrawn="1"/>
          </p:nvCxnSpPr>
          <p:spPr>
            <a:xfrm>
              <a:off x="4047434" y="3505891"/>
              <a:ext cx="4116182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B2E0EA-7F78-418E-BFD9-47B5A94EF9CF}"/>
                </a:ext>
              </a:extLst>
            </p:cNvPr>
            <p:cNvCxnSpPr>
              <a:cxnSpLocks/>
            </p:cNvCxnSpPr>
            <p:nvPr userDrawn="1"/>
          </p:nvCxnSpPr>
          <p:spPr>
            <a:xfrm rot="18900000">
              <a:off x="2800513" y="3496710"/>
              <a:ext cx="6635584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B941E62-BC12-4585-8B56-7A59D801CDA8}"/>
                </a:ext>
              </a:extLst>
            </p:cNvPr>
            <p:cNvCxnSpPr>
              <a:cxnSpLocks/>
            </p:cNvCxnSpPr>
            <p:nvPr userDrawn="1"/>
          </p:nvCxnSpPr>
          <p:spPr>
            <a:xfrm rot="2700000">
              <a:off x="2800513" y="3510999"/>
              <a:ext cx="6635584" cy="0"/>
            </a:xfrm>
            <a:prstGeom prst="lin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032CA3-E3A7-41CE-81F7-6A17A3718F21}"/>
                </a:ext>
              </a:extLst>
            </p:cNvPr>
            <p:cNvSpPr/>
            <p:nvPr userDrawn="1"/>
          </p:nvSpPr>
          <p:spPr>
            <a:xfrm>
              <a:off x="4047434" y="1447800"/>
              <a:ext cx="4116182" cy="4116182"/>
            </a:xfrm>
            <a:prstGeom prst="rect">
              <a:avLst/>
            </a:prstGeom>
            <a:noFill/>
            <a:ln w="6350">
              <a:solidFill>
                <a:srgbClr val="3547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2801ADDC-92D1-4CC9-9110-7BD7BC4871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7778" y="409575"/>
              <a:ext cx="3648314" cy="5609762"/>
            </a:xfrm>
            <a:custGeom>
              <a:avLst/>
              <a:gdLst>
                <a:gd name="T0" fmla="*/ 729 w 739"/>
                <a:gd name="T1" fmla="*/ 705 h 1135"/>
                <a:gd name="T2" fmla="*/ 718 w 739"/>
                <a:gd name="T3" fmla="*/ 708 h 1135"/>
                <a:gd name="T4" fmla="*/ 658 w 739"/>
                <a:gd name="T5" fmla="*/ 772 h 1135"/>
                <a:gd name="T6" fmla="*/ 677 w 739"/>
                <a:gd name="T7" fmla="*/ 775 h 1135"/>
                <a:gd name="T8" fmla="*/ 677 w 739"/>
                <a:gd name="T9" fmla="*/ 774 h 1135"/>
                <a:gd name="T10" fmla="*/ 701 w 739"/>
                <a:gd name="T11" fmla="*/ 791 h 1135"/>
                <a:gd name="T12" fmla="*/ 587 w 739"/>
                <a:gd name="T13" fmla="*/ 946 h 1135"/>
                <a:gd name="T14" fmla="*/ 467 w 739"/>
                <a:gd name="T15" fmla="*/ 989 h 1135"/>
                <a:gd name="T16" fmla="*/ 462 w 739"/>
                <a:gd name="T17" fmla="*/ 990 h 1135"/>
                <a:gd name="T18" fmla="*/ 390 w 739"/>
                <a:gd name="T19" fmla="*/ 922 h 1135"/>
                <a:gd name="T20" fmla="*/ 390 w 739"/>
                <a:gd name="T21" fmla="*/ 313 h 1135"/>
                <a:gd name="T22" fmla="*/ 404 w 739"/>
                <a:gd name="T23" fmla="*/ 298 h 1135"/>
                <a:gd name="T24" fmla="*/ 506 w 739"/>
                <a:gd name="T25" fmla="*/ 298 h 1135"/>
                <a:gd name="T26" fmla="*/ 522 w 739"/>
                <a:gd name="T27" fmla="*/ 284 h 1135"/>
                <a:gd name="T28" fmla="*/ 507 w 739"/>
                <a:gd name="T29" fmla="*/ 268 h 1135"/>
                <a:gd name="T30" fmla="*/ 404 w 739"/>
                <a:gd name="T31" fmla="*/ 268 h 1135"/>
                <a:gd name="T32" fmla="*/ 390 w 739"/>
                <a:gd name="T33" fmla="*/ 253 h 1135"/>
                <a:gd name="T34" fmla="*/ 390 w 739"/>
                <a:gd name="T35" fmla="*/ 247 h 1135"/>
                <a:gd name="T36" fmla="*/ 427 w 739"/>
                <a:gd name="T37" fmla="*/ 173 h 1135"/>
                <a:gd name="T38" fmla="*/ 462 w 739"/>
                <a:gd name="T39" fmla="*/ 89 h 1135"/>
                <a:gd name="T40" fmla="*/ 380 w 739"/>
                <a:gd name="T41" fmla="*/ 7 h 1135"/>
                <a:gd name="T42" fmla="*/ 276 w 739"/>
                <a:gd name="T43" fmla="*/ 100 h 1135"/>
                <a:gd name="T44" fmla="*/ 312 w 739"/>
                <a:gd name="T45" fmla="*/ 173 h 1135"/>
                <a:gd name="T46" fmla="*/ 349 w 739"/>
                <a:gd name="T47" fmla="*/ 248 h 1135"/>
                <a:gd name="T48" fmla="*/ 349 w 739"/>
                <a:gd name="T49" fmla="*/ 253 h 1135"/>
                <a:gd name="T50" fmla="*/ 335 w 739"/>
                <a:gd name="T51" fmla="*/ 268 h 1135"/>
                <a:gd name="T52" fmla="*/ 233 w 739"/>
                <a:gd name="T53" fmla="*/ 268 h 1135"/>
                <a:gd name="T54" fmla="*/ 216 w 739"/>
                <a:gd name="T55" fmla="*/ 282 h 1135"/>
                <a:gd name="T56" fmla="*/ 232 w 739"/>
                <a:gd name="T57" fmla="*/ 298 h 1135"/>
                <a:gd name="T58" fmla="*/ 335 w 739"/>
                <a:gd name="T59" fmla="*/ 298 h 1135"/>
                <a:gd name="T60" fmla="*/ 349 w 739"/>
                <a:gd name="T61" fmla="*/ 313 h 1135"/>
                <a:gd name="T62" fmla="*/ 349 w 739"/>
                <a:gd name="T63" fmla="*/ 922 h 1135"/>
                <a:gd name="T64" fmla="*/ 277 w 739"/>
                <a:gd name="T65" fmla="*/ 990 h 1135"/>
                <a:gd name="T66" fmla="*/ 272 w 739"/>
                <a:gd name="T67" fmla="*/ 989 h 1135"/>
                <a:gd name="T68" fmla="*/ 152 w 739"/>
                <a:gd name="T69" fmla="*/ 946 h 1135"/>
                <a:gd name="T70" fmla="*/ 37 w 739"/>
                <a:gd name="T71" fmla="*/ 791 h 1135"/>
                <a:gd name="T72" fmla="*/ 61 w 739"/>
                <a:gd name="T73" fmla="*/ 774 h 1135"/>
                <a:gd name="T74" fmla="*/ 79 w 739"/>
                <a:gd name="T75" fmla="*/ 774 h 1135"/>
                <a:gd name="T76" fmla="*/ 21 w 739"/>
                <a:gd name="T77" fmla="*/ 708 h 1135"/>
                <a:gd name="T78" fmla="*/ 10 w 739"/>
                <a:gd name="T79" fmla="*/ 705 h 1135"/>
                <a:gd name="T80" fmla="*/ 0 w 739"/>
                <a:gd name="T81" fmla="*/ 717 h 1135"/>
                <a:gd name="T82" fmla="*/ 101 w 739"/>
                <a:gd name="T83" fmla="*/ 936 h 1135"/>
                <a:gd name="T84" fmla="*/ 140 w 739"/>
                <a:gd name="T85" fmla="*/ 969 h 1135"/>
                <a:gd name="T86" fmla="*/ 206 w 739"/>
                <a:gd name="T87" fmla="*/ 1005 h 1135"/>
                <a:gd name="T88" fmla="*/ 334 w 739"/>
                <a:gd name="T89" fmla="*/ 1077 h 1135"/>
                <a:gd name="T90" fmla="*/ 357 w 739"/>
                <a:gd name="T91" fmla="*/ 1121 h 1135"/>
                <a:gd name="T92" fmla="*/ 368 w 739"/>
                <a:gd name="T93" fmla="*/ 1134 h 1135"/>
                <a:gd name="T94" fmla="*/ 382 w 739"/>
                <a:gd name="T95" fmla="*/ 1122 h 1135"/>
                <a:gd name="T96" fmla="*/ 382 w 739"/>
                <a:gd name="T97" fmla="*/ 1121 h 1135"/>
                <a:gd name="T98" fmla="*/ 404 w 739"/>
                <a:gd name="T99" fmla="*/ 1077 h 1135"/>
                <a:gd name="T100" fmla="*/ 533 w 739"/>
                <a:gd name="T101" fmla="*/ 1005 h 1135"/>
                <a:gd name="T102" fmla="*/ 599 w 739"/>
                <a:gd name="T103" fmla="*/ 969 h 1135"/>
                <a:gd name="T104" fmla="*/ 638 w 739"/>
                <a:gd name="T105" fmla="*/ 936 h 1135"/>
                <a:gd name="T106" fmla="*/ 739 w 739"/>
                <a:gd name="T107" fmla="*/ 717 h 1135"/>
                <a:gd name="T108" fmla="*/ 729 w 739"/>
                <a:gd name="T109" fmla="*/ 705 h 1135"/>
                <a:gd name="T110" fmla="*/ 382 w 739"/>
                <a:gd name="T111" fmla="*/ 166 h 1135"/>
                <a:gd name="T112" fmla="*/ 369 w 739"/>
                <a:gd name="T113" fmla="*/ 154 h 1135"/>
                <a:gd name="T114" fmla="*/ 357 w 739"/>
                <a:gd name="T115" fmla="*/ 166 h 1135"/>
                <a:gd name="T116" fmla="*/ 301 w 739"/>
                <a:gd name="T117" fmla="*/ 100 h 1135"/>
                <a:gd name="T118" fmla="*/ 369 w 739"/>
                <a:gd name="T119" fmla="*/ 32 h 1135"/>
                <a:gd name="T120" fmla="*/ 437 w 739"/>
                <a:gd name="T121" fmla="*/ 100 h 1135"/>
                <a:gd name="T122" fmla="*/ 382 w 739"/>
                <a:gd name="T123" fmla="*/ 166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9" h="1135">
                  <a:moveTo>
                    <a:pt x="729" y="705"/>
                  </a:moveTo>
                  <a:cubicBezTo>
                    <a:pt x="725" y="704"/>
                    <a:pt x="721" y="705"/>
                    <a:pt x="718" y="708"/>
                  </a:cubicBezTo>
                  <a:cubicBezTo>
                    <a:pt x="718" y="708"/>
                    <a:pt x="654" y="766"/>
                    <a:pt x="658" y="772"/>
                  </a:cubicBezTo>
                  <a:cubicBezTo>
                    <a:pt x="662" y="778"/>
                    <a:pt x="671" y="779"/>
                    <a:pt x="677" y="775"/>
                  </a:cubicBezTo>
                  <a:cubicBezTo>
                    <a:pt x="677" y="774"/>
                    <a:pt x="677" y="774"/>
                    <a:pt x="677" y="774"/>
                  </a:cubicBezTo>
                  <a:cubicBezTo>
                    <a:pt x="689" y="764"/>
                    <a:pt x="706" y="776"/>
                    <a:pt x="701" y="791"/>
                  </a:cubicBezTo>
                  <a:cubicBezTo>
                    <a:pt x="680" y="857"/>
                    <a:pt x="632" y="912"/>
                    <a:pt x="587" y="946"/>
                  </a:cubicBezTo>
                  <a:cubicBezTo>
                    <a:pt x="563" y="961"/>
                    <a:pt x="525" y="979"/>
                    <a:pt x="467" y="989"/>
                  </a:cubicBezTo>
                  <a:cubicBezTo>
                    <a:pt x="465" y="989"/>
                    <a:pt x="464" y="990"/>
                    <a:pt x="462" y="990"/>
                  </a:cubicBezTo>
                  <a:cubicBezTo>
                    <a:pt x="423" y="994"/>
                    <a:pt x="390" y="962"/>
                    <a:pt x="390" y="922"/>
                  </a:cubicBezTo>
                  <a:cubicBezTo>
                    <a:pt x="390" y="313"/>
                    <a:pt x="390" y="313"/>
                    <a:pt x="390" y="313"/>
                  </a:cubicBezTo>
                  <a:cubicBezTo>
                    <a:pt x="390" y="305"/>
                    <a:pt x="396" y="298"/>
                    <a:pt x="404" y="298"/>
                  </a:cubicBezTo>
                  <a:cubicBezTo>
                    <a:pt x="506" y="298"/>
                    <a:pt x="506" y="298"/>
                    <a:pt x="506" y="298"/>
                  </a:cubicBezTo>
                  <a:cubicBezTo>
                    <a:pt x="514" y="298"/>
                    <a:pt x="522" y="292"/>
                    <a:pt x="522" y="284"/>
                  </a:cubicBezTo>
                  <a:cubicBezTo>
                    <a:pt x="523" y="275"/>
                    <a:pt x="516" y="268"/>
                    <a:pt x="507" y="268"/>
                  </a:cubicBezTo>
                  <a:cubicBezTo>
                    <a:pt x="404" y="268"/>
                    <a:pt x="404" y="268"/>
                    <a:pt x="404" y="268"/>
                  </a:cubicBezTo>
                  <a:cubicBezTo>
                    <a:pt x="396" y="268"/>
                    <a:pt x="390" y="261"/>
                    <a:pt x="390" y="253"/>
                  </a:cubicBezTo>
                  <a:cubicBezTo>
                    <a:pt x="390" y="247"/>
                    <a:pt x="390" y="247"/>
                    <a:pt x="390" y="247"/>
                  </a:cubicBezTo>
                  <a:cubicBezTo>
                    <a:pt x="390" y="218"/>
                    <a:pt x="404" y="191"/>
                    <a:pt x="427" y="173"/>
                  </a:cubicBezTo>
                  <a:cubicBezTo>
                    <a:pt x="451" y="154"/>
                    <a:pt x="466" y="123"/>
                    <a:pt x="462" y="89"/>
                  </a:cubicBezTo>
                  <a:cubicBezTo>
                    <a:pt x="458" y="46"/>
                    <a:pt x="423" y="12"/>
                    <a:pt x="380" y="7"/>
                  </a:cubicBezTo>
                  <a:cubicBezTo>
                    <a:pt x="324" y="0"/>
                    <a:pt x="276" y="45"/>
                    <a:pt x="276" y="100"/>
                  </a:cubicBezTo>
                  <a:cubicBezTo>
                    <a:pt x="276" y="129"/>
                    <a:pt x="290" y="156"/>
                    <a:pt x="312" y="173"/>
                  </a:cubicBezTo>
                  <a:cubicBezTo>
                    <a:pt x="335" y="191"/>
                    <a:pt x="349" y="218"/>
                    <a:pt x="349" y="248"/>
                  </a:cubicBezTo>
                  <a:cubicBezTo>
                    <a:pt x="349" y="253"/>
                    <a:pt x="349" y="253"/>
                    <a:pt x="349" y="253"/>
                  </a:cubicBezTo>
                  <a:cubicBezTo>
                    <a:pt x="349" y="261"/>
                    <a:pt x="343" y="268"/>
                    <a:pt x="335" y="268"/>
                  </a:cubicBezTo>
                  <a:cubicBezTo>
                    <a:pt x="233" y="268"/>
                    <a:pt x="233" y="268"/>
                    <a:pt x="233" y="268"/>
                  </a:cubicBezTo>
                  <a:cubicBezTo>
                    <a:pt x="224" y="268"/>
                    <a:pt x="217" y="274"/>
                    <a:pt x="216" y="282"/>
                  </a:cubicBezTo>
                  <a:cubicBezTo>
                    <a:pt x="216" y="291"/>
                    <a:pt x="223" y="298"/>
                    <a:pt x="232" y="298"/>
                  </a:cubicBezTo>
                  <a:cubicBezTo>
                    <a:pt x="335" y="298"/>
                    <a:pt x="335" y="298"/>
                    <a:pt x="335" y="298"/>
                  </a:cubicBezTo>
                  <a:cubicBezTo>
                    <a:pt x="343" y="298"/>
                    <a:pt x="349" y="305"/>
                    <a:pt x="349" y="313"/>
                  </a:cubicBezTo>
                  <a:cubicBezTo>
                    <a:pt x="349" y="922"/>
                    <a:pt x="349" y="922"/>
                    <a:pt x="349" y="922"/>
                  </a:cubicBezTo>
                  <a:cubicBezTo>
                    <a:pt x="349" y="962"/>
                    <a:pt x="316" y="994"/>
                    <a:pt x="277" y="990"/>
                  </a:cubicBezTo>
                  <a:cubicBezTo>
                    <a:pt x="275" y="990"/>
                    <a:pt x="274" y="989"/>
                    <a:pt x="272" y="989"/>
                  </a:cubicBezTo>
                  <a:cubicBezTo>
                    <a:pt x="213" y="979"/>
                    <a:pt x="175" y="961"/>
                    <a:pt x="152" y="946"/>
                  </a:cubicBezTo>
                  <a:cubicBezTo>
                    <a:pt x="107" y="912"/>
                    <a:pt x="59" y="857"/>
                    <a:pt x="37" y="791"/>
                  </a:cubicBezTo>
                  <a:cubicBezTo>
                    <a:pt x="33" y="776"/>
                    <a:pt x="50" y="764"/>
                    <a:pt x="61" y="774"/>
                  </a:cubicBezTo>
                  <a:cubicBezTo>
                    <a:pt x="67" y="778"/>
                    <a:pt x="74" y="779"/>
                    <a:pt x="79" y="774"/>
                  </a:cubicBezTo>
                  <a:cubicBezTo>
                    <a:pt x="84" y="769"/>
                    <a:pt x="21" y="708"/>
                    <a:pt x="21" y="708"/>
                  </a:cubicBezTo>
                  <a:cubicBezTo>
                    <a:pt x="18" y="705"/>
                    <a:pt x="14" y="704"/>
                    <a:pt x="10" y="705"/>
                  </a:cubicBezTo>
                  <a:cubicBezTo>
                    <a:pt x="4" y="706"/>
                    <a:pt x="0" y="711"/>
                    <a:pt x="0" y="717"/>
                  </a:cubicBezTo>
                  <a:cubicBezTo>
                    <a:pt x="0" y="806"/>
                    <a:pt x="47" y="883"/>
                    <a:pt x="101" y="936"/>
                  </a:cubicBezTo>
                  <a:cubicBezTo>
                    <a:pt x="104" y="940"/>
                    <a:pt x="116" y="954"/>
                    <a:pt x="140" y="969"/>
                  </a:cubicBezTo>
                  <a:cubicBezTo>
                    <a:pt x="163" y="986"/>
                    <a:pt x="186" y="999"/>
                    <a:pt x="206" y="1005"/>
                  </a:cubicBezTo>
                  <a:cubicBezTo>
                    <a:pt x="252" y="1020"/>
                    <a:pt x="304" y="1054"/>
                    <a:pt x="334" y="1077"/>
                  </a:cubicBezTo>
                  <a:cubicBezTo>
                    <a:pt x="348" y="1087"/>
                    <a:pt x="357" y="1103"/>
                    <a:pt x="357" y="1121"/>
                  </a:cubicBezTo>
                  <a:cubicBezTo>
                    <a:pt x="357" y="1127"/>
                    <a:pt x="361" y="1134"/>
                    <a:pt x="368" y="1134"/>
                  </a:cubicBezTo>
                  <a:cubicBezTo>
                    <a:pt x="376" y="1135"/>
                    <a:pt x="382" y="1129"/>
                    <a:pt x="382" y="1122"/>
                  </a:cubicBezTo>
                  <a:cubicBezTo>
                    <a:pt x="382" y="1121"/>
                    <a:pt x="382" y="1121"/>
                    <a:pt x="382" y="1121"/>
                  </a:cubicBezTo>
                  <a:cubicBezTo>
                    <a:pt x="382" y="1104"/>
                    <a:pt x="390" y="1087"/>
                    <a:pt x="404" y="1077"/>
                  </a:cubicBezTo>
                  <a:cubicBezTo>
                    <a:pt x="435" y="1054"/>
                    <a:pt x="487" y="1020"/>
                    <a:pt x="533" y="1005"/>
                  </a:cubicBezTo>
                  <a:cubicBezTo>
                    <a:pt x="552" y="999"/>
                    <a:pt x="575" y="986"/>
                    <a:pt x="599" y="969"/>
                  </a:cubicBezTo>
                  <a:cubicBezTo>
                    <a:pt x="623" y="953"/>
                    <a:pt x="635" y="940"/>
                    <a:pt x="638" y="936"/>
                  </a:cubicBezTo>
                  <a:cubicBezTo>
                    <a:pt x="692" y="883"/>
                    <a:pt x="739" y="806"/>
                    <a:pt x="739" y="717"/>
                  </a:cubicBezTo>
                  <a:cubicBezTo>
                    <a:pt x="739" y="711"/>
                    <a:pt x="735" y="706"/>
                    <a:pt x="729" y="705"/>
                  </a:cubicBezTo>
                  <a:close/>
                  <a:moveTo>
                    <a:pt x="382" y="166"/>
                  </a:moveTo>
                  <a:cubicBezTo>
                    <a:pt x="382" y="159"/>
                    <a:pt x="376" y="154"/>
                    <a:pt x="369" y="154"/>
                  </a:cubicBezTo>
                  <a:cubicBezTo>
                    <a:pt x="362" y="154"/>
                    <a:pt x="357" y="159"/>
                    <a:pt x="357" y="166"/>
                  </a:cubicBezTo>
                  <a:cubicBezTo>
                    <a:pt x="325" y="160"/>
                    <a:pt x="301" y="133"/>
                    <a:pt x="301" y="100"/>
                  </a:cubicBezTo>
                  <a:cubicBezTo>
                    <a:pt x="301" y="62"/>
                    <a:pt x="332" y="32"/>
                    <a:pt x="369" y="32"/>
                  </a:cubicBezTo>
                  <a:cubicBezTo>
                    <a:pt x="407" y="32"/>
                    <a:pt x="437" y="62"/>
                    <a:pt x="437" y="100"/>
                  </a:cubicBezTo>
                  <a:cubicBezTo>
                    <a:pt x="437" y="133"/>
                    <a:pt x="414" y="160"/>
                    <a:pt x="382" y="166"/>
                  </a:cubicBezTo>
                  <a:close/>
                </a:path>
              </a:pathLst>
            </a:custGeom>
            <a:grpFill/>
            <a:ln w="6350" cap="rnd">
              <a:solidFill>
                <a:srgbClr val="354779"/>
              </a:solidFill>
              <a:round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936C827-C7C9-4F5D-962B-B5F2B7C9A7F9}"/>
                </a:ext>
              </a:extLst>
            </p:cNvPr>
            <p:cNvSpPr/>
            <p:nvPr userDrawn="1"/>
          </p:nvSpPr>
          <p:spPr>
            <a:xfrm rot="2700000">
              <a:off x="4280789" y="34083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A39336D-7004-439C-A594-629848754B9B}"/>
                </a:ext>
              </a:extLst>
            </p:cNvPr>
            <p:cNvSpPr/>
            <p:nvPr userDrawn="1"/>
          </p:nvSpPr>
          <p:spPr>
            <a:xfrm rot="8100000">
              <a:off x="4268089" y="34210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896A0A0-6E81-4EF2-84A7-617C4A7A7AA8}"/>
                </a:ext>
              </a:extLst>
            </p:cNvPr>
            <p:cNvSpPr/>
            <p:nvPr userDrawn="1"/>
          </p:nvSpPr>
          <p:spPr>
            <a:xfrm>
              <a:off x="4280789" y="3408350"/>
              <a:ext cx="3658856" cy="214172"/>
            </a:xfrm>
            <a:prstGeom prst="roundRect">
              <a:avLst>
                <a:gd name="adj" fmla="val 50000"/>
              </a:avLst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6164D3-C3B8-41E3-8CB2-551F2E34F360}"/>
                </a:ext>
              </a:extLst>
            </p:cNvPr>
            <p:cNvSpPr/>
            <p:nvPr userDrawn="1"/>
          </p:nvSpPr>
          <p:spPr>
            <a:xfrm>
              <a:off x="4736757" y="2169447"/>
              <a:ext cx="2721662" cy="2721662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C6BB42A-2D10-4E3C-B88A-4FA77D3A5DD2}"/>
                </a:ext>
              </a:extLst>
            </p:cNvPr>
            <p:cNvSpPr/>
            <p:nvPr userDrawn="1"/>
          </p:nvSpPr>
          <p:spPr>
            <a:xfrm>
              <a:off x="8394931" y="5782549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F0BA4AF-0576-4065-8927-FFFD331C06C5}"/>
                </a:ext>
              </a:extLst>
            </p:cNvPr>
            <p:cNvSpPr/>
            <p:nvPr userDrawn="1"/>
          </p:nvSpPr>
          <p:spPr>
            <a:xfrm>
              <a:off x="3710013" y="5768260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FCB6D27-288E-4428-8AC4-7896A1E53AF1}"/>
                </a:ext>
              </a:extLst>
            </p:cNvPr>
            <p:cNvSpPr/>
            <p:nvPr userDrawn="1"/>
          </p:nvSpPr>
          <p:spPr>
            <a:xfrm>
              <a:off x="3710013" y="1099132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54F394C-CC5D-4459-836F-1E6DDB652ACE}"/>
                </a:ext>
              </a:extLst>
            </p:cNvPr>
            <p:cNvSpPr/>
            <p:nvPr userDrawn="1"/>
          </p:nvSpPr>
          <p:spPr>
            <a:xfrm>
              <a:off x="8394931" y="1084843"/>
              <a:ext cx="131666" cy="131666"/>
            </a:xfrm>
            <a:prstGeom prst="ellipse">
              <a:avLst/>
            </a:prstGeom>
            <a:grpFill/>
            <a:ln w="6350" cap="rnd">
              <a:solidFill>
                <a:srgbClr val="3547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C5F4A7-FD4D-4507-A58B-060B7D2028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63759" y="3169594"/>
            <a:ext cx="1515870" cy="42976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800">
                <a:solidFill>
                  <a:srgbClr val="35477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55F03-CECD-45F9-8190-3D6AD06EBC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0925" y="5076827"/>
            <a:ext cx="2658038" cy="292208"/>
          </a:xfrm>
        </p:spPr>
        <p:txBody>
          <a:bodyPr anchor="ctr"/>
          <a:lstStyle>
            <a:lvl1pPr marL="0" indent="0" algn="dist">
              <a:buNone/>
              <a:defRPr sz="1200">
                <a:solidFill>
                  <a:srgbClr val="35477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25" name="텍스트 개체 틀 9">
            <a:extLst>
              <a:ext uri="{FF2B5EF4-FFF2-40B4-BE49-F238E27FC236}">
                <a16:creationId xmlns:a16="http://schemas.microsoft.com/office/drawing/2014/main" id="{094A136C-0D18-4986-9711-6DB5398C99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4628" y="2218028"/>
            <a:ext cx="4020457" cy="2215991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285750" indent="-28575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Design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Template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Concept</a:t>
            </a:r>
          </a:p>
          <a:p>
            <a:pPr lvl="0" algn="ctr">
              <a:spcBef>
                <a:spcPct val="0"/>
              </a:spcBef>
            </a:pPr>
            <a:r>
              <a:rPr lang="en-US" altLang="ko-KR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8047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610647" y="594565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610647" y="596656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848574" y="346848"/>
            <a:ext cx="494852" cy="49485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5FDEF3-0DAC-40EF-8B3C-C58918740C08}"/>
              </a:ext>
            </a:extLst>
          </p:cNvPr>
          <p:cNvSpPr/>
          <p:nvPr userDrawn="1"/>
        </p:nvSpPr>
        <p:spPr>
          <a:xfrm>
            <a:off x="0" y="1106030"/>
            <a:ext cx="12192000" cy="575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601810"/>
            <a:ext cx="2705100" cy="1684315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rgbClr val="354779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34027" y="110700"/>
            <a:ext cx="531054" cy="8165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62183"/>
            <a:ext cx="10515600" cy="276999"/>
          </a:xfrm>
          <a:solidFill>
            <a:srgbClr val="354779"/>
          </a:solidFill>
        </p:spPr>
        <p:txBody>
          <a:bodyPr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743696" y="928956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429042" y="926865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429042" y="243829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743696" y="241738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D1DD9B-A70F-4E3D-87E7-20D5DFA1DF02}"/>
              </a:ext>
            </a:extLst>
          </p:cNvPr>
          <p:cNvCxnSpPr/>
          <p:nvPr userDrawn="1"/>
        </p:nvCxnSpPr>
        <p:spPr>
          <a:xfrm>
            <a:off x="152400" y="6562501"/>
            <a:ext cx="11922087" cy="0"/>
          </a:xfrm>
          <a:prstGeom prst="line">
            <a:avLst/>
          </a:prstGeom>
          <a:noFill/>
          <a:ln w="3175">
            <a:solidFill>
              <a:srgbClr val="354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541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5FDEF3-0DAC-40EF-8B3C-C58918740C08}"/>
              </a:ext>
            </a:extLst>
          </p:cNvPr>
          <p:cNvSpPr/>
          <p:nvPr userDrawn="1"/>
        </p:nvSpPr>
        <p:spPr>
          <a:xfrm>
            <a:off x="0" y="1106030"/>
            <a:ext cx="12192000" cy="5751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1601810"/>
            <a:ext cx="2705100" cy="1684315"/>
          </a:xfr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rgbClr val="354779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5477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685305"/>
            <a:ext cx="10515600" cy="276999"/>
          </a:xfrm>
          <a:solidFill>
            <a:srgbClr val="354779"/>
          </a:solidFill>
        </p:spPr>
        <p:txBody>
          <a:bodyPr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842839" y="394540"/>
            <a:ext cx="506322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842839" y="395631"/>
            <a:ext cx="506322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957887" y="251513"/>
            <a:ext cx="285750" cy="28575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59355" y="142155"/>
            <a:ext cx="276999" cy="425921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909171" y="565892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266649" y="564802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266649" y="208529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909171" y="207438"/>
            <a:ext cx="16181" cy="1618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D1DD9B-A70F-4E3D-87E7-20D5DFA1DF02}"/>
              </a:ext>
            </a:extLst>
          </p:cNvPr>
          <p:cNvCxnSpPr/>
          <p:nvPr userDrawn="1"/>
        </p:nvCxnSpPr>
        <p:spPr>
          <a:xfrm>
            <a:off x="152400" y="6562501"/>
            <a:ext cx="11922087" cy="0"/>
          </a:xfrm>
          <a:prstGeom prst="line">
            <a:avLst/>
          </a:prstGeom>
          <a:noFill/>
          <a:ln w="3175">
            <a:solidFill>
              <a:srgbClr val="354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E008294-CD53-4EFC-B24F-3B41D525B0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6300" y="345913"/>
            <a:ext cx="1192030" cy="96950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7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Under the Sea</a:t>
            </a:r>
            <a:endParaRPr lang="ko-KR" altLang="en-US" dirty="0"/>
          </a:p>
        </p:txBody>
      </p:sp>
      <p:sp>
        <p:nvSpPr>
          <p:cNvPr id="19" name="텍스트 개체 틀 9">
            <a:extLst>
              <a:ext uri="{FF2B5EF4-FFF2-40B4-BE49-F238E27FC236}">
                <a16:creationId xmlns:a16="http://schemas.microsoft.com/office/drawing/2014/main" id="{FCEA1135-F5E2-40D3-80E0-45EABDE4EB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5914" y="345913"/>
            <a:ext cx="1358861" cy="96950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7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 algn="ctr">
              <a:spcBef>
                <a:spcPct val="0"/>
              </a:spcBef>
            </a:pPr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9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3F9CB6-3A2C-48C1-8934-23D668976CA7}"/>
              </a:ext>
            </a:extLst>
          </p:cNvPr>
          <p:cNvSpPr/>
          <p:nvPr userDrawn="1"/>
        </p:nvSpPr>
        <p:spPr>
          <a:xfrm flipV="1">
            <a:off x="142875" y="561975"/>
            <a:ext cx="11950662" cy="6006985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E7E547-5C65-4DE8-B501-2BBEA51F668F}"/>
              </a:ext>
            </a:extLst>
          </p:cNvPr>
          <p:cNvCxnSpPr>
            <a:cxnSpLocks/>
          </p:cNvCxnSpPr>
          <p:nvPr userDrawn="1"/>
        </p:nvCxnSpPr>
        <p:spPr>
          <a:xfrm rot="2700000" flipH="1">
            <a:off x="5610647" y="577777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1D36536-66E9-4F95-9DE2-3601C2A6052B}"/>
              </a:ext>
            </a:extLst>
          </p:cNvPr>
          <p:cNvCxnSpPr>
            <a:cxnSpLocks/>
          </p:cNvCxnSpPr>
          <p:nvPr userDrawn="1"/>
        </p:nvCxnSpPr>
        <p:spPr>
          <a:xfrm rot="18900000" flipH="1">
            <a:off x="5610647" y="579868"/>
            <a:ext cx="970705" cy="0"/>
          </a:xfrm>
          <a:prstGeom prst="lin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3682B-5FB6-4E53-A9F4-89D6E596C631}"/>
              </a:ext>
            </a:extLst>
          </p:cNvPr>
          <p:cNvSpPr/>
          <p:nvPr userDrawn="1"/>
        </p:nvSpPr>
        <p:spPr>
          <a:xfrm flipV="1">
            <a:off x="5848574" y="330060"/>
            <a:ext cx="494852" cy="49485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0BF6C-612C-4AB1-B44D-69985806112B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3591046" y="1625973"/>
            <a:ext cx="4305300" cy="4341790"/>
          </a:xfrm>
          <a:ln>
            <a:noFill/>
          </a:ln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800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41B91-F52A-4B36-B357-EDB9D5E50CA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42875" y="6616646"/>
            <a:ext cx="2795071" cy="161583"/>
          </a:xfrm>
        </p:spPr>
        <p:txBody>
          <a:bodyPr>
            <a:spAutoFit/>
          </a:bodyPr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4D7D1-891F-4794-B750-9C4EFBB2503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56764" y="6603546"/>
            <a:ext cx="2736773" cy="161583"/>
          </a:xfrm>
        </p:spPr>
        <p:txBody>
          <a:bodyPr>
            <a:spAutoFit/>
          </a:bodyPr>
          <a:lstStyle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ko-KR" altLang="en-US" sz="105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14C7DD-E84C-4306-981D-8AD34836450E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1612A0F0-512E-4B6C-A517-FEAB0036783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34027" y="93912"/>
            <a:ext cx="531054" cy="816562"/>
          </a:xfrm>
          <a:custGeom>
            <a:avLst/>
            <a:gdLst>
              <a:gd name="T0" fmla="*/ 729 w 739"/>
              <a:gd name="T1" fmla="*/ 705 h 1135"/>
              <a:gd name="T2" fmla="*/ 718 w 739"/>
              <a:gd name="T3" fmla="*/ 708 h 1135"/>
              <a:gd name="T4" fmla="*/ 658 w 739"/>
              <a:gd name="T5" fmla="*/ 772 h 1135"/>
              <a:gd name="T6" fmla="*/ 677 w 739"/>
              <a:gd name="T7" fmla="*/ 775 h 1135"/>
              <a:gd name="T8" fmla="*/ 677 w 739"/>
              <a:gd name="T9" fmla="*/ 774 h 1135"/>
              <a:gd name="T10" fmla="*/ 701 w 739"/>
              <a:gd name="T11" fmla="*/ 791 h 1135"/>
              <a:gd name="T12" fmla="*/ 587 w 739"/>
              <a:gd name="T13" fmla="*/ 946 h 1135"/>
              <a:gd name="T14" fmla="*/ 467 w 739"/>
              <a:gd name="T15" fmla="*/ 989 h 1135"/>
              <a:gd name="T16" fmla="*/ 462 w 739"/>
              <a:gd name="T17" fmla="*/ 990 h 1135"/>
              <a:gd name="T18" fmla="*/ 390 w 739"/>
              <a:gd name="T19" fmla="*/ 922 h 1135"/>
              <a:gd name="T20" fmla="*/ 390 w 739"/>
              <a:gd name="T21" fmla="*/ 313 h 1135"/>
              <a:gd name="T22" fmla="*/ 404 w 739"/>
              <a:gd name="T23" fmla="*/ 298 h 1135"/>
              <a:gd name="T24" fmla="*/ 506 w 739"/>
              <a:gd name="T25" fmla="*/ 298 h 1135"/>
              <a:gd name="T26" fmla="*/ 522 w 739"/>
              <a:gd name="T27" fmla="*/ 284 h 1135"/>
              <a:gd name="T28" fmla="*/ 507 w 739"/>
              <a:gd name="T29" fmla="*/ 268 h 1135"/>
              <a:gd name="T30" fmla="*/ 404 w 739"/>
              <a:gd name="T31" fmla="*/ 268 h 1135"/>
              <a:gd name="T32" fmla="*/ 390 w 739"/>
              <a:gd name="T33" fmla="*/ 253 h 1135"/>
              <a:gd name="T34" fmla="*/ 390 w 739"/>
              <a:gd name="T35" fmla="*/ 247 h 1135"/>
              <a:gd name="T36" fmla="*/ 427 w 739"/>
              <a:gd name="T37" fmla="*/ 173 h 1135"/>
              <a:gd name="T38" fmla="*/ 462 w 739"/>
              <a:gd name="T39" fmla="*/ 89 h 1135"/>
              <a:gd name="T40" fmla="*/ 380 w 739"/>
              <a:gd name="T41" fmla="*/ 7 h 1135"/>
              <a:gd name="T42" fmla="*/ 276 w 739"/>
              <a:gd name="T43" fmla="*/ 100 h 1135"/>
              <a:gd name="T44" fmla="*/ 312 w 739"/>
              <a:gd name="T45" fmla="*/ 173 h 1135"/>
              <a:gd name="T46" fmla="*/ 349 w 739"/>
              <a:gd name="T47" fmla="*/ 248 h 1135"/>
              <a:gd name="T48" fmla="*/ 349 w 739"/>
              <a:gd name="T49" fmla="*/ 253 h 1135"/>
              <a:gd name="T50" fmla="*/ 335 w 739"/>
              <a:gd name="T51" fmla="*/ 268 h 1135"/>
              <a:gd name="T52" fmla="*/ 233 w 739"/>
              <a:gd name="T53" fmla="*/ 268 h 1135"/>
              <a:gd name="T54" fmla="*/ 216 w 739"/>
              <a:gd name="T55" fmla="*/ 282 h 1135"/>
              <a:gd name="T56" fmla="*/ 232 w 739"/>
              <a:gd name="T57" fmla="*/ 298 h 1135"/>
              <a:gd name="T58" fmla="*/ 335 w 739"/>
              <a:gd name="T59" fmla="*/ 298 h 1135"/>
              <a:gd name="T60" fmla="*/ 349 w 739"/>
              <a:gd name="T61" fmla="*/ 313 h 1135"/>
              <a:gd name="T62" fmla="*/ 349 w 739"/>
              <a:gd name="T63" fmla="*/ 922 h 1135"/>
              <a:gd name="T64" fmla="*/ 277 w 739"/>
              <a:gd name="T65" fmla="*/ 990 h 1135"/>
              <a:gd name="T66" fmla="*/ 272 w 739"/>
              <a:gd name="T67" fmla="*/ 989 h 1135"/>
              <a:gd name="T68" fmla="*/ 152 w 739"/>
              <a:gd name="T69" fmla="*/ 946 h 1135"/>
              <a:gd name="T70" fmla="*/ 37 w 739"/>
              <a:gd name="T71" fmla="*/ 791 h 1135"/>
              <a:gd name="T72" fmla="*/ 61 w 739"/>
              <a:gd name="T73" fmla="*/ 774 h 1135"/>
              <a:gd name="T74" fmla="*/ 79 w 739"/>
              <a:gd name="T75" fmla="*/ 774 h 1135"/>
              <a:gd name="T76" fmla="*/ 21 w 739"/>
              <a:gd name="T77" fmla="*/ 708 h 1135"/>
              <a:gd name="T78" fmla="*/ 10 w 739"/>
              <a:gd name="T79" fmla="*/ 705 h 1135"/>
              <a:gd name="T80" fmla="*/ 0 w 739"/>
              <a:gd name="T81" fmla="*/ 717 h 1135"/>
              <a:gd name="T82" fmla="*/ 101 w 739"/>
              <a:gd name="T83" fmla="*/ 936 h 1135"/>
              <a:gd name="T84" fmla="*/ 140 w 739"/>
              <a:gd name="T85" fmla="*/ 969 h 1135"/>
              <a:gd name="T86" fmla="*/ 206 w 739"/>
              <a:gd name="T87" fmla="*/ 1005 h 1135"/>
              <a:gd name="T88" fmla="*/ 334 w 739"/>
              <a:gd name="T89" fmla="*/ 1077 h 1135"/>
              <a:gd name="T90" fmla="*/ 357 w 739"/>
              <a:gd name="T91" fmla="*/ 1121 h 1135"/>
              <a:gd name="T92" fmla="*/ 368 w 739"/>
              <a:gd name="T93" fmla="*/ 1134 h 1135"/>
              <a:gd name="T94" fmla="*/ 382 w 739"/>
              <a:gd name="T95" fmla="*/ 1122 h 1135"/>
              <a:gd name="T96" fmla="*/ 382 w 739"/>
              <a:gd name="T97" fmla="*/ 1121 h 1135"/>
              <a:gd name="T98" fmla="*/ 404 w 739"/>
              <a:gd name="T99" fmla="*/ 1077 h 1135"/>
              <a:gd name="T100" fmla="*/ 533 w 739"/>
              <a:gd name="T101" fmla="*/ 1005 h 1135"/>
              <a:gd name="T102" fmla="*/ 599 w 739"/>
              <a:gd name="T103" fmla="*/ 969 h 1135"/>
              <a:gd name="T104" fmla="*/ 638 w 739"/>
              <a:gd name="T105" fmla="*/ 936 h 1135"/>
              <a:gd name="T106" fmla="*/ 739 w 739"/>
              <a:gd name="T107" fmla="*/ 717 h 1135"/>
              <a:gd name="T108" fmla="*/ 729 w 739"/>
              <a:gd name="T109" fmla="*/ 705 h 1135"/>
              <a:gd name="T110" fmla="*/ 382 w 739"/>
              <a:gd name="T111" fmla="*/ 166 h 1135"/>
              <a:gd name="T112" fmla="*/ 369 w 739"/>
              <a:gd name="T113" fmla="*/ 154 h 1135"/>
              <a:gd name="T114" fmla="*/ 357 w 739"/>
              <a:gd name="T115" fmla="*/ 166 h 1135"/>
              <a:gd name="T116" fmla="*/ 301 w 739"/>
              <a:gd name="T117" fmla="*/ 100 h 1135"/>
              <a:gd name="T118" fmla="*/ 369 w 739"/>
              <a:gd name="T119" fmla="*/ 32 h 1135"/>
              <a:gd name="T120" fmla="*/ 437 w 739"/>
              <a:gd name="T121" fmla="*/ 100 h 1135"/>
              <a:gd name="T122" fmla="*/ 382 w 739"/>
              <a:gd name="T123" fmla="*/ 166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1135">
                <a:moveTo>
                  <a:pt x="729" y="705"/>
                </a:moveTo>
                <a:cubicBezTo>
                  <a:pt x="725" y="704"/>
                  <a:pt x="721" y="705"/>
                  <a:pt x="718" y="708"/>
                </a:cubicBezTo>
                <a:cubicBezTo>
                  <a:pt x="718" y="708"/>
                  <a:pt x="654" y="766"/>
                  <a:pt x="658" y="772"/>
                </a:cubicBezTo>
                <a:cubicBezTo>
                  <a:pt x="662" y="778"/>
                  <a:pt x="671" y="779"/>
                  <a:pt x="677" y="775"/>
                </a:cubicBezTo>
                <a:cubicBezTo>
                  <a:pt x="677" y="774"/>
                  <a:pt x="677" y="774"/>
                  <a:pt x="677" y="774"/>
                </a:cubicBezTo>
                <a:cubicBezTo>
                  <a:pt x="689" y="764"/>
                  <a:pt x="706" y="776"/>
                  <a:pt x="701" y="791"/>
                </a:cubicBezTo>
                <a:cubicBezTo>
                  <a:pt x="680" y="857"/>
                  <a:pt x="632" y="912"/>
                  <a:pt x="587" y="946"/>
                </a:cubicBezTo>
                <a:cubicBezTo>
                  <a:pt x="563" y="961"/>
                  <a:pt x="525" y="979"/>
                  <a:pt x="467" y="989"/>
                </a:cubicBezTo>
                <a:cubicBezTo>
                  <a:pt x="465" y="989"/>
                  <a:pt x="464" y="990"/>
                  <a:pt x="462" y="990"/>
                </a:cubicBezTo>
                <a:cubicBezTo>
                  <a:pt x="423" y="994"/>
                  <a:pt x="390" y="962"/>
                  <a:pt x="390" y="922"/>
                </a:cubicBezTo>
                <a:cubicBezTo>
                  <a:pt x="390" y="313"/>
                  <a:pt x="390" y="313"/>
                  <a:pt x="390" y="313"/>
                </a:cubicBezTo>
                <a:cubicBezTo>
                  <a:pt x="390" y="305"/>
                  <a:pt x="396" y="298"/>
                  <a:pt x="404" y="298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514" y="298"/>
                  <a:pt x="522" y="292"/>
                  <a:pt x="522" y="284"/>
                </a:cubicBezTo>
                <a:cubicBezTo>
                  <a:pt x="523" y="275"/>
                  <a:pt x="516" y="268"/>
                  <a:pt x="507" y="268"/>
                </a:cubicBezTo>
                <a:cubicBezTo>
                  <a:pt x="404" y="268"/>
                  <a:pt x="404" y="268"/>
                  <a:pt x="404" y="268"/>
                </a:cubicBezTo>
                <a:cubicBezTo>
                  <a:pt x="396" y="268"/>
                  <a:pt x="390" y="261"/>
                  <a:pt x="390" y="253"/>
                </a:cubicBezTo>
                <a:cubicBezTo>
                  <a:pt x="390" y="247"/>
                  <a:pt x="390" y="247"/>
                  <a:pt x="390" y="247"/>
                </a:cubicBezTo>
                <a:cubicBezTo>
                  <a:pt x="390" y="218"/>
                  <a:pt x="404" y="191"/>
                  <a:pt x="427" y="173"/>
                </a:cubicBezTo>
                <a:cubicBezTo>
                  <a:pt x="451" y="154"/>
                  <a:pt x="466" y="123"/>
                  <a:pt x="462" y="89"/>
                </a:cubicBezTo>
                <a:cubicBezTo>
                  <a:pt x="458" y="46"/>
                  <a:pt x="423" y="12"/>
                  <a:pt x="380" y="7"/>
                </a:cubicBezTo>
                <a:cubicBezTo>
                  <a:pt x="324" y="0"/>
                  <a:pt x="276" y="45"/>
                  <a:pt x="276" y="100"/>
                </a:cubicBezTo>
                <a:cubicBezTo>
                  <a:pt x="276" y="129"/>
                  <a:pt x="290" y="156"/>
                  <a:pt x="312" y="173"/>
                </a:cubicBezTo>
                <a:cubicBezTo>
                  <a:pt x="335" y="191"/>
                  <a:pt x="349" y="218"/>
                  <a:pt x="349" y="248"/>
                </a:cubicBezTo>
                <a:cubicBezTo>
                  <a:pt x="349" y="253"/>
                  <a:pt x="349" y="253"/>
                  <a:pt x="349" y="253"/>
                </a:cubicBezTo>
                <a:cubicBezTo>
                  <a:pt x="349" y="261"/>
                  <a:pt x="343" y="268"/>
                  <a:pt x="335" y="268"/>
                </a:cubicBezTo>
                <a:cubicBezTo>
                  <a:pt x="233" y="268"/>
                  <a:pt x="233" y="268"/>
                  <a:pt x="233" y="268"/>
                </a:cubicBezTo>
                <a:cubicBezTo>
                  <a:pt x="224" y="268"/>
                  <a:pt x="217" y="274"/>
                  <a:pt x="216" y="282"/>
                </a:cubicBezTo>
                <a:cubicBezTo>
                  <a:pt x="216" y="291"/>
                  <a:pt x="223" y="298"/>
                  <a:pt x="232" y="298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98"/>
                  <a:pt x="349" y="305"/>
                  <a:pt x="349" y="313"/>
                </a:cubicBezTo>
                <a:cubicBezTo>
                  <a:pt x="349" y="922"/>
                  <a:pt x="349" y="922"/>
                  <a:pt x="349" y="922"/>
                </a:cubicBezTo>
                <a:cubicBezTo>
                  <a:pt x="349" y="962"/>
                  <a:pt x="316" y="994"/>
                  <a:pt x="277" y="990"/>
                </a:cubicBezTo>
                <a:cubicBezTo>
                  <a:pt x="275" y="990"/>
                  <a:pt x="274" y="989"/>
                  <a:pt x="272" y="989"/>
                </a:cubicBezTo>
                <a:cubicBezTo>
                  <a:pt x="213" y="979"/>
                  <a:pt x="175" y="961"/>
                  <a:pt x="152" y="946"/>
                </a:cubicBezTo>
                <a:cubicBezTo>
                  <a:pt x="107" y="912"/>
                  <a:pt x="59" y="857"/>
                  <a:pt x="37" y="791"/>
                </a:cubicBezTo>
                <a:cubicBezTo>
                  <a:pt x="33" y="776"/>
                  <a:pt x="50" y="764"/>
                  <a:pt x="61" y="774"/>
                </a:cubicBezTo>
                <a:cubicBezTo>
                  <a:pt x="67" y="778"/>
                  <a:pt x="74" y="779"/>
                  <a:pt x="79" y="774"/>
                </a:cubicBezTo>
                <a:cubicBezTo>
                  <a:pt x="84" y="769"/>
                  <a:pt x="21" y="708"/>
                  <a:pt x="21" y="708"/>
                </a:cubicBezTo>
                <a:cubicBezTo>
                  <a:pt x="18" y="705"/>
                  <a:pt x="14" y="704"/>
                  <a:pt x="10" y="705"/>
                </a:cubicBezTo>
                <a:cubicBezTo>
                  <a:pt x="4" y="706"/>
                  <a:pt x="0" y="711"/>
                  <a:pt x="0" y="717"/>
                </a:cubicBezTo>
                <a:cubicBezTo>
                  <a:pt x="0" y="806"/>
                  <a:pt x="47" y="883"/>
                  <a:pt x="101" y="936"/>
                </a:cubicBezTo>
                <a:cubicBezTo>
                  <a:pt x="104" y="940"/>
                  <a:pt x="116" y="954"/>
                  <a:pt x="140" y="969"/>
                </a:cubicBezTo>
                <a:cubicBezTo>
                  <a:pt x="163" y="986"/>
                  <a:pt x="186" y="999"/>
                  <a:pt x="206" y="1005"/>
                </a:cubicBezTo>
                <a:cubicBezTo>
                  <a:pt x="252" y="1020"/>
                  <a:pt x="304" y="1054"/>
                  <a:pt x="334" y="1077"/>
                </a:cubicBezTo>
                <a:cubicBezTo>
                  <a:pt x="348" y="1087"/>
                  <a:pt x="357" y="1103"/>
                  <a:pt x="357" y="1121"/>
                </a:cubicBezTo>
                <a:cubicBezTo>
                  <a:pt x="357" y="1127"/>
                  <a:pt x="361" y="1134"/>
                  <a:pt x="368" y="1134"/>
                </a:cubicBezTo>
                <a:cubicBezTo>
                  <a:pt x="376" y="1135"/>
                  <a:pt x="382" y="1129"/>
                  <a:pt x="382" y="1122"/>
                </a:cubicBezTo>
                <a:cubicBezTo>
                  <a:pt x="382" y="1121"/>
                  <a:pt x="382" y="1121"/>
                  <a:pt x="382" y="1121"/>
                </a:cubicBezTo>
                <a:cubicBezTo>
                  <a:pt x="382" y="1104"/>
                  <a:pt x="390" y="1087"/>
                  <a:pt x="404" y="1077"/>
                </a:cubicBezTo>
                <a:cubicBezTo>
                  <a:pt x="435" y="1054"/>
                  <a:pt x="487" y="1020"/>
                  <a:pt x="533" y="1005"/>
                </a:cubicBezTo>
                <a:cubicBezTo>
                  <a:pt x="552" y="999"/>
                  <a:pt x="575" y="986"/>
                  <a:pt x="599" y="969"/>
                </a:cubicBezTo>
                <a:cubicBezTo>
                  <a:pt x="623" y="953"/>
                  <a:pt x="635" y="940"/>
                  <a:pt x="638" y="936"/>
                </a:cubicBezTo>
                <a:cubicBezTo>
                  <a:pt x="692" y="883"/>
                  <a:pt x="739" y="806"/>
                  <a:pt x="739" y="717"/>
                </a:cubicBezTo>
                <a:cubicBezTo>
                  <a:pt x="739" y="711"/>
                  <a:pt x="735" y="706"/>
                  <a:pt x="729" y="705"/>
                </a:cubicBezTo>
                <a:close/>
                <a:moveTo>
                  <a:pt x="382" y="166"/>
                </a:moveTo>
                <a:cubicBezTo>
                  <a:pt x="382" y="159"/>
                  <a:pt x="376" y="154"/>
                  <a:pt x="369" y="154"/>
                </a:cubicBezTo>
                <a:cubicBezTo>
                  <a:pt x="362" y="154"/>
                  <a:pt x="357" y="159"/>
                  <a:pt x="357" y="166"/>
                </a:cubicBezTo>
                <a:cubicBezTo>
                  <a:pt x="325" y="160"/>
                  <a:pt x="301" y="133"/>
                  <a:pt x="301" y="100"/>
                </a:cubicBezTo>
                <a:cubicBezTo>
                  <a:pt x="301" y="62"/>
                  <a:pt x="332" y="32"/>
                  <a:pt x="369" y="32"/>
                </a:cubicBezTo>
                <a:cubicBezTo>
                  <a:pt x="407" y="32"/>
                  <a:pt x="437" y="62"/>
                  <a:pt x="437" y="100"/>
                </a:cubicBezTo>
                <a:cubicBezTo>
                  <a:pt x="437" y="133"/>
                  <a:pt x="414" y="160"/>
                  <a:pt x="382" y="166"/>
                </a:cubicBezTo>
                <a:close/>
              </a:path>
            </a:pathLst>
          </a:custGeom>
          <a:solidFill>
            <a:srgbClr val="354779"/>
          </a:solidFill>
          <a:ln w="3175" cap="rnd">
            <a:solidFill>
              <a:schemeClr val="bg1"/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E2564B-B069-44F8-BCFE-6F8E867733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33825" y="389138"/>
            <a:ext cx="4324350" cy="389513"/>
          </a:xfrm>
          <a:prstGeom prst="roundRect">
            <a:avLst>
              <a:gd name="adj" fmla="val 0"/>
            </a:avLst>
          </a:prstGeom>
          <a:solidFill>
            <a:srgbClr val="354779"/>
          </a:solidFill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algn="ctr"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en-US" altLang="ko-KR" dirty="0"/>
              <a:t>DESIGNED BY L@RGO . ADSTORE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CE3D21F-A1BE-45E0-AC5C-33792E718B31}"/>
              </a:ext>
            </a:extLst>
          </p:cNvPr>
          <p:cNvSpPr/>
          <p:nvPr userDrawn="1"/>
        </p:nvSpPr>
        <p:spPr>
          <a:xfrm flipH="1">
            <a:off x="5743696" y="912168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267A15-CDC9-46DF-84FB-B82018A3D7A5}"/>
              </a:ext>
            </a:extLst>
          </p:cNvPr>
          <p:cNvSpPr/>
          <p:nvPr userDrawn="1"/>
        </p:nvSpPr>
        <p:spPr>
          <a:xfrm flipH="1">
            <a:off x="6429042" y="910077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3B97A51-1B89-4A34-9B44-60DA30C9E7C6}"/>
              </a:ext>
            </a:extLst>
          </p:cNvPr>
          <p:cNvSpPr/>
          <p:nvPr userDrawn="1"/>
        </p:nvSpPr>
        <p:spPr>
          <a:xfrm flipH="1">
            <a:off x="6429042" y="227041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0BD9238-7CED-4CDC-8D3A-3C6DF8ADBDF6}"/>
              </a:ext>
            </a:extLst>
          </p:cNvPr>
          <p:cNvSpPr/>
          <p:nvPr userDrawn="1"/>
        </p:nvSpPr>
        <p:spPr>
          <a:xfrm flipH="1">
            <a:off x="5743696" y="224950"/>
            <a:ext cx="19261" cy="19261"/>
          </a:xfrm>
          <a:prstGeom prst="ellipse">
            <a:avLst/>
          </a:prstGeom>
          <a:solidFill>
            <a:srgbClr val="35477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573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ADDBB0-248A-4331-971E-7C4D021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720AB-BF93-417B-898A-B3043A5F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831AB-EFEB-496C-A504-991FFFE81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l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0BD07-B964-4D9A-B0E9-E0197B42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ctr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Designed by L@rgo. Adstore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CC8-8615-4567-AC3A-2A126B906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indent="0" algn="r">
              <a:buFont typeface="Arial" panose="020B0604020202020204" pitchFamily="34" charset="0"/>
              <a:buNone/>
              <a:defRPr sz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C414C7DD-E84C-4306-981D-8AD3483645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4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51" r:id="rId5"/>
  </p:sldLayoutIdLst>
  <p:hf hd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https://youtube.com/playlist?list=PLo8EdZz0OIEMR5owuCp1N2yK9hUTOdl70&amp;amp;feature=shared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4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B30A5-1913-4C3C-BAD0-B992147A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144" y="3186566"/>
            <a:ext cx="2270762" cy="329449"/>
          </a:xfrm>
        </p:spPr>
        <p:txBody>
          <a:bodyPr/>
          <a:lstStyle/>
          <a:p>
            <a:r>
              <a:rPr lang="en-US" altLang="ko-KR" sz="2000" b="1" dirty="0" smtClean="0">
                <a:latin typeface="+mj-ea"/>
                <a:ea typeface="+mj-ea"/>
              </a:rPr>
              <a:t>Multi function fan</a:t>
            </a:r>
            <a:endParaRPr lang="ko-KR" altLang="en-US" sz="2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F7D46E-8569-4DDB-B1F0-71625D39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618" y="3645382"/>
            <a:ext cx="2270764" cy="224004"/>
          </a:xfrm>
        </p:spPr>
        <p:txBody>
          <a:bodyPr/>
          <a:lstStyle/>
          <a:p>
            <a:r>
              <a:rPr lang="ko-KR" altLang="en-US" dirty="0" smtClean="0"/>
              <a:t>이광호 박동진 </a:t>
            </a:r>
            <a:r>
              <a:rPr lang="ko-KR" altLang="en-US" dirty="0" err="1" smtClean="0"/>
              <a:t>목진서</a:t>
            </a:r>
            <a:r>
              <a:rPr lang="ko-KR" altLang="en-US" dirty="0" smtClean="0"/>
              <a:t> 이상원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14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80188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구상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5669" y="1153021"/>
            <a:ext cx="4832637" cy="539325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sp>
        <p:nvSpPr>
          <p:cNvPr id="8" name="내용 개체 틀 126"/>
          <p:cNvSpPr>
            <a:spLocks noGrp="1"/>
          </p:cNvSpPr>
          <p:nvPr/>
        </p:nvSpPr>
        <p:spPr>
          <a:xfrm>
            <a:off x="7580353" y="3390282"/>
            <a:ext cx="3773447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  <a:ea typeface="+mj-ea"/>
              </a:rPr>
              <a:t>MOTOR_PWM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의 상태도</a:t>
            </a:r>
            <a:endParaRPr lang="ko-KR" altLang="en-US" sz="2500" dirty="0">
              <a:solidFill>
                <a:srgbClr val="35477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바닥글 개체 틀 1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Designed by L@rgo. Adstore</a:t>
            </a:r>
            <a:endParaRPr lang="ko-KR" altLang="en-US"/>
          </a:p>
        </p:txBody>
      </p:sp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80188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구상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752" y="1189764"/>
            <a:ext cx="7107394" cy="5301334"/>
          </a:xfrm>
          <a:prstGeom prst="rect">
            <a:avLst/>
          </a:prstGeom>
        </p:spPr>
      </p:pic>
      <p:sp>
        <p:nvSpPr>
          <p:cNvPr id="2085" name="내용 개체 틀 126"/>
          <p:cNvSpPr>
            <a:spLocks noGrp="1"/>
          </p:cNvSpPr>
          <p:nvPr/>
        </p:nvSpPr>
        <p:spPr>
          <a:xfrm>
            <a:off x="7580353" y="3390282"/>
            <a:ext cx="3773447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  <a:ea typeface="+mj-ea"/>
              </a:rPr>
              <a:t>LED_PWM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54779"/>
                </a:solidFill>
                <a:latin typeface="+mj-ea"/>
                <a:ea typeface="+mj-ea"/>
              </a:rPr>
              <a:t>모듈의 상태도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구상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4908" y="1298431"/>
            <a:ext cx="3836843" cy="4996011"/>
          </a:xfrm>
          <a:prstGeom prst="rect">
            <a:avLst/>
          </a:prstGeom>
        </p:spPr>
      </p:pic>
      <p:sp>
        <p:nvSpPr>
          <p:cNvPr id="2085" name="TextBox 2084"/>
          <p:cNvSpPr txBox="1"/>
          <p:nvPr/>
        </p:nvSpPr>
        <p:spPr>
          <a:xfrm>
            <a:off x="9044420" y="2156113"/>
            <a:ext cx="257695" cy="366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내용 개체 틀 126"/>
          <p:cNvSpPr>
            <a:spLocks noGrp="1"/>
          </p:cNvSpPr>
          <p:nvPr/>
        </p:nvSpPr>
        <p:spPr>
          <a:xfrm>
            <a:off x="6790644" y="3390282"/>
            <a:ext cx="4439851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  <a:ea typeface="+mj-ea"/>
              </a:rPr>
              <a:t>COOK_TIMER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 </a:t>
            </a:r>
            <a:r>
              <a:rPr lang="ko-KR" altLang="en-US" sz="2500" dirty="0">
                <a:solidFill>
                  <a:srgbClr val="354779"/>
                </a:solidFill>
                <a:latin typeface="+mj-ea"/>
                <a:ea typeface="+mj-ea"/>
              </a:rPr>
              <a:t>모듈의 상태도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699155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구상</a:t>
            </a:r>
            <a:r>
              <a:rPr lang="en-US" altLang="ko-KR" sz="1800" dirty="0"/>
              <a:t>·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30731" y="2689500"/>
            <a:ext cx="7615063" cy="2928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2100" dirty="0"/>
          </a:p>
          <a:p>
            <a:pPr>
              <a:defRPr/>
            </a:pPr>
            <a:r>
              <a:rPr lang="en-US" altLang="ko-KR" sz="2100" dirty="0"/>
              <a:t>     1.</a:t>
            </a:r>
            <a:r>
              <a:rPr lang="ko-KR" altLang="en-US" sz="2100" dirty="0"/>
              <a:t> </a:t>
            </a:r>
            <a:r>
              <a:rPr lang="ko-KR" altLang="en-US" sz="2100" b="1" dirty="0" err="1"/>
              <a:t>가변저항</a:t>
            </a:r>
            <a:r>
              <a:rPr lang="ko-KR" altLang="en-US" sz="2100" b="1" dirty="0"/>
              <a:t> 입력</a:t>
            </a:r>
            <a:r>
              <a:rPr lang="ko-KR" altLang="en-US" sz="2100" dirty="0"/>
              <a:t>으로 타이머 </a:t>
            </a:r>
            <a:r>
              <a:rPr lang="ko-KR" altLang="en-US" sz="2100" dirty="0" err="1"/>
              <a:t>설정기능</a:t>
            </a:r>
            <a:endParaRPr lang="ko-KR" altLang="en-US" sz="2100" dirty="0"/>
          </a:p>
          <a:p>
            <a:pPr>
              <a:defRPr/>
            </a:pPr>
            <a:endParaRPr lang="ko-KR" altLang="en-US" sz="2100" dirty="0"/>
          </a:p>
          <a:p>
            <a:pPr>
              <a:defRPr/>
            </a:pPr>
            <a:r>
              <a:rPr lang="en-US" altLang="ko-KR" sz="2100" dirty="0"/>
              <a:t>     2.</a:t>
            </a:r>
            <a:r>
              <a:rPr lang="ko-KR" altLang="en-US" sz="2100" dirty="0"/>
              <a:t> 온도 센서로 </a:t>
            </a:r>
            <a:r>
              <a:rPr lang="ko-KR" altLang="en-US" sz="2100" b="1" dirty="0"/>
              <a:t>현재 온도</a:t>
            </a:r>
            <a:r>
              <a:rPr lang="ko-KR" altLang="en-US" sz="2100" dirty="0"/>
              <a:t>에 따라 RGB 출력 </a:t>
            </a:r>
          </a:p>
          <a:p>
            <a:pPr>
              <a:defRPr/>
            </a:pPr>
            <a:endParaRPr lang="ko-KR" altLang="en-US" sz="2100" dirty="0"/>
          </a:p>
          <a:p>
            <a:pPr>
              <a:defRPr/>
            </a:pPr>
            <a:r>
              <a:rPr lang="en-US" altLang="ko-KR" sz="2100" dirty="0"/>
              <a:t>     3.</a:t>
            </a:r>
            <a:r>
              <a:rPr lang="ko-KR" altLang="en-US" sz="2100" dirty="0"/>
              <a:t> 초음파 센서로 물체가 선풍기 날과 </a:t>
            </a:r>
            <a:r>
              <a:rPr lang="ko-KR" altLang="en-US" sz="2100" dirty="0" err="1"/>
              <a:t>가까워질시</a:t>
            </a:r>
            <a:r>
              <a:rPr lang="ko-KR" altLang="en-US" sz="2100" dirty="0"/>
              <a:t> </a:t>
            </a:r>
            <a:r>
              <a:rPr lang="ko-KR" altLang="en-US" sz="2100" b="1" dirty="0"/>
              <a:t>정지</a:t>
            </a:r>
            <a:endParaRPr lang="ko-KR" altLang="en-US" sz="2100" dirty="0"/>
          </a:p>
          <a:p>
            <a:pPr>
              <a:defRPr/>
            </a:pPr>
            <a:endParaRPr lang="ko-KR" altLang="en-US" sz="2100" dirty="0"/>
          </a:p>
          <a:p>
            <a:pPr>
              <a:defRPr/>
            </a:pPr>
            <a:r>
              <a:rPr lang="en-US" altLang="ko-KR" sz="2100" dirty="0"/>
              <a:t>     4.</a:t>
            </a:r>
            <a:r>
              <a:rPr lang="ko-KR" altLang="en-US" sz="2100" dirty="0"/>
              <a:t> 물체를 감지하여 </a:t>
            </a:r>
            <a:r>
              <a:rPr lang="ko-KR" altLang="en-US" sz="2100" b="1" dirty="0" err="1"/>
              <a:t>servo</a:t>
            </a:r>
            <a:r>
              <a:rPr lang="ko-KR" altLang="en-US" sz="2100" b="1" dirty="0"/>
              <a:t> 모터 정지</a:t>
            </a:r>
            <a:r>
              <a:rPr lang="ko-KR" altLang="en-US" sz="2100" dirty="0"/>
              <a:t> 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2693" y="1623020"/>
            <a:ext cx="6931560" cy="5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/>
              <a:t>추가할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 </a:t>
            </a:r>
            <a:r>
              <a:rPr lang="ko-KR" altLang="en-US" sz="1800" dirty="0"/>
              <a:t>구상</a:t>
            </a:r>
            <a:r>
              <a:rPr lang="en-US" altLang="ko-KR" sz="1800" dirty="0"/>
              <a:t>  ·</a:t>
            </a:r>
          </a:p>
        </p:txBody>
      </p:sp>
      <p:pic>
        <p:nvPicPr>
          <p:cNvPr id="2085" name="그림 20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351" y="1340318"/>
            <a:ext cx="11229459" cy="2982408"/>
          </a:xfrm>
          <a:prstGeom prst="rect">
            <a:avLst/>
          </a:prstGeom>
        </p:spPr>
      </p:pic>
      <p:sp>
        <p:nvSpPr>
          <p:cNvPr id="2086" name="내용 개체 틀 126"/>
          <p:cNvSpPr>
            <a:spLocks noGrp="1"/>
          </p:cNvSpPr>
          <p:nvPr/>
        </p:nvSpPr>
        <p:spPr>
          <a:xfrm>
            <a:off x="5020456" y="4838420"/>
            <a:ext cx="2151088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500" dirty="0" err="1">
                <a:solidFill>
                  <a:srgbClr val="354779"/>
                </a:solidFill>
                <a:latin typeface="+mj-ea"/>
                <a:ea typeface="+mj-ea"/>
              </a:rPr>
              <a:t>가변저항</a:t>
            </a:r>
            <a:r>
              <a:rPr lang="ko-KR" altLang="en-US" sz="2500" dirty="0">
                <a:solidFill>
                  <a:srgbClr val="354779"/>
                </a:solidFill>
                <a:latin typeface="+mj-ea"/>
                <a:ea typeface="+mj-ea"/>
              </a:rPr>
              <a:t>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입력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회로도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 </a:t>
            </a:r>
            <a:endParaRPr lang="ko-KR" altLang="en-US" sz="2500" dirty="0">
              <a:solidFill>
                <a:srgbClr val="35477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 </a:t>
            </a:r>
            <a:r>
              <a:rPr lang="ko-KR" altLang="en-US" sz="1800"/>
              <a:t>구상</a:t>
            </a:r>
            <a:r>
              <a:rPr lang="en-US" altLang="ko-KR" sz="1800"/>
              <a:t>  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1524" y="1289725"/>
            <a:ext cx="4113683" cy="5189399"/>
          </a:xfrm>
          <a:prstGeom prst="rect">
            <a:avLst/>
          </a:prstGeom>
        </p:spPr>
      </p:pic>
      <p:sp>
        <p:nvSpPr>
          <p:cNvPr id="7" name="내용 개체 틀 126"/>
          <p:cNvSpPr>
            <a:spLocks noGrp="1"/>
          </p:cNvSpPr>
          <p:nvPr/>
        </p:nvSpPr>
        <p:spPr>
          <a:xfrm>
            <a:off x="6790644" y="3390282"/>
            <a:ext cx="4439851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</a:rPr>
              <a:t>DHT11 </a:t>
            </a:r>
            <a:r>
              <a:rPr lang="ko-KR" altLang="en-US" sz="2500" dirty="0">
                <a:solidFill>
                  <a:srgbClr val="354779"/>
                </a:solidFill>
                <a:latin typeface="+mj-ea"/>
              </a:rPr>
              <a:t>온도 센서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</a:rPr>
              <a:t>상태도 </a:t>
            </a:r>
            <a:endParaRPr lang="ko-KR" altLang="en-US" sz="2500" dirty="0">
              <a:solidFill>
                <a:srgbClr val="35477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 </a:t>
            </a:r>
            <a:r>
              <a:rPr lang="ko-KR" altLang="en-US" sz="1800"/>
              <a:t>구상</a:t>
            </a:r>
            <a:r>
              <a:rPr lang="en-US" altLang="ko-KR" sz="1800"/>
              <a:t>  ·</a:t>
            </a:r>
          </a:p>
        </p:txBody>
      </p:sp>
      <p:pic>
        <p:nvPicPr>
          <p:cNvPr id="2085" name="그림 20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538" y="1337488"/>
            <a:ext cx="7495581" cy="4945023"/>
          </a:xfrm>
          <a:prstGeom prst="rect">
            <a:avLst/>
          </a:prstGeom>
        </p:spPr>
      </p:pic>
      <p:sp>
        <p:nvSpPr>
          <p:cNvPr id="7" name="내용 개체 틀 126"/>
          <p:cNvSpPr>
            <a:spLocks noGrp="1"/>
          </p:cNvSpPr>
          <p:nvPr/>
        </p:nvSpPr>
        <p:spPr>
          <a:xfrm>
            <a:off x="8087430" y="3390282"/>
            <a:ext cx="3932774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초음파 감지 </a:t>
            </a:r>
            <a:r>
              <a:rPr lang="en-US" altLang="ko-KR" sz="2500" dirty="0" smtClean="0">
                <a:solidFill>
                  <a:srgbClr val="354779"/>
                </a:solidFill>
                <a:latin typeface="+mj-ea"/>
                <a:ea typeface="+mj-ea"/>
              </a:rPr>
              <a:t>MOTOR_OFF</a:t>
            </a:r>
          </a:p>
          <a:p>
            <a:pPr algn="ctr">
              <a:lnSpc>
                <a:spcPct val="100000"/>
              </a:lnSpc>
              <a:defRPr/>
            </a:pPr>
            <a:r>
              <a:rPr lang="ko-KR" altLang="en-US" sz="2500" dirty="0" smtClean="0">
                <a:solidFill>
                  <a:srgbClr val="354779"/>
                </a:solidFill>
                <a:latin typeface="+mj-ea"/>
                <a:ea typeface="+mj-ea"/>
              </a:rPr>
              <a:t>회로도</a:t>
            </a:r>
            <a:endParaRPr lang="ko-KR" altLang="en-US" sz="2500" dirty="0">
              <a:solidFill>
                <a:srgbClr val="354779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 </a:t>
            </a:r>
            <a:r>
              <a:rPr lang="ko-KR" altLang="en-US" sz="1800"/>
              <a:t>구상</a:t>
            </a:r>
            <a:r>
              <a:rPr lang="en-US" altLang="ko-KR" sz="1800"/>
              <a:t>  ·</a:t>
            </a:r>
          </a:p>
        </p:txBody>
      </p:sp>
      <p:pic>
        <p:nvPicPr>
          <p:cNvPr id="2086" name="그림 20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4515" y="1434429"/>
            <a:ext cx="6477561" cy="4785774"/>
          </a:xfrm>
          <a:prstGeom prst="rect">
            <a:avLst/>
          </a:prstGeom>
        </p:spPr>
      </p:pic>
      <p:sp>
        <p:nvSpPr>
          <p:cNvPr id="8" name="내용 개체 틀 126"/>
          <p:cNvSpPr>
            <a:spLocks noGrp="1"/>
          </p:cNvSpPr>
          <p:nvPr/>
        </p:nvSpPr>
        <p:spPr>
          <a:xfrm>
            <a:off x="7206282" y="3390282"/>
            <a:ext cx="4439851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</a:rPr>
              <a:t>SERVO MOTOR 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</a:rPr>
              <a:t>상태도</a:t>
            </a:r>
            <a:endParaRPr lang="ko-KR" altLang="en-US" sz="2500" dirty="0">
              <a:solidFill>
                <a:srgbClr val="35477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734626" y="3009900"/>
            <a:ext cx="4020458" cy="762000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각 모듈의 회로</a:t>
            </a:r>
            <a:endParaRPr lang="ko-KR" altLang="en-US" sz="2500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309816" y="3239949"/>
            <a:ext cx="1343637" cy="378101"/>
          </a:xfrm>
          <a:solidFill>
            <a:srgbClr val="f2f2f2">
              <a:alpha val="100000"/>
            </a:srgbClr>
          </a:solidFill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04.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 회로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54779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5712"/>
            <a:ext cx="10515600" cy="249940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</a:t>
            </a:r>
            <a:r>
              <a:rPr lang="ko-KR" altLang="en-US" sz="1800"/>
              <a:t>회로</a:t>
            </a:r>
            <a:r>
              <a:rPr lang="en-US" altLang="ko-KR" sz="1800"/>
              <a:t> 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886" y="1684578"/>
            <a:ext cx="8484220" cy="4206422"/>
          </a:xfrm>
          <a:prstGeom prst="rect">
            <a:avLst/>
          </a:prstGeom>
        </p:spPr>
      </p:pic>
      <p:sp>
        <p:nvSpPr>
          <p:cNvPr id="8" name="내용 개체 틀 126"/>
          <p:cNvSpPr>
            <a:spLocks noGrp="1"/>
          </p:cNvSpPr>
          <p:nvPr/>
        </p:nvSpPr>
        <p:spPr>
          <a:xfrm>
            <a:off x="9199937" y="3290530"/>
            <a:ext cx="2595824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</a:rPr>
              <a:t>MOTOR 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</a:rPr>
              <a:t>회로도</a:t>
            </a:r>
            <a:endParaRPr lang="ko-KR" altLang="en-US" sz="2500" dirty="0">
              <a:solidFill>
                <a:srgbClr val="35477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52247" y="3293344"/>
            <a:ext cx="1138895" cy="182260"/>
          </a:xfrm>
        </p:spPr>
        <p:txBody>
          <a:bodyPr/>
          <a:lstStyle/>
          <a:p>
            <a:pPr algn="dist">
              <a:defRPr/>
            </a:pPr>
            <a:r>
              <a:rPr lang="en-US" altLang="ko-KR" sz="1050">
                <a:latin typeface="+mj-ea"/>
                <a:ea typeface="+mj-ea"/>
              </a:rPr>
              <a:t>INDEX</a:t>
            </a:r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9062052" y="1533525"/>
            <a:ext cx="1441904" cy="3867150"/>
          </a:xfrm>
        </p:spPr>
        <p:txBody>
          <a:bodyPr/>
          <a:lstStyle/>
          <a:p>
            <a:pPr lvl="0">
              <a:defRPr/>
            </a:pPr>
            <a:r>
              <a:rPr lang="en-US" altLang="ko-KR" sz="2200" b="1">
                <a:solidFill>
                  <a:schemeClr val="bg1"/>
                </a:solidFill>
              </a:rPr>
              <a:t>01.</a:t>
            </a:r>
            <a:r>
              <a:rPr lang="ko-KR" altLang="en-US" sz="2200" b="1">
                <a:solidFill>
                  <a:schemeClr val="bg1"/>
                </a:solidFill>
              </a:rPr>
              <a:t> R&amp;R</a:t>
            </a:r>
            <a:endParaRPr lang="ko-KR" altLang="en-US" sz="22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bg1"/>
                </a:solidFill>
              </a:rPr>
              <a:t>02. </a:t>
            </a:r>
            <a:r>
              <a:rPr lang="ko-KR" altLang="en-US" sz="2200" b="1">
                <a:solidFill>
                  <a:schemeClr val="bg1"/>
                </a:solidFill>
              </a:rPr>
              <a:t>기획</a:t>
            </a:r>
            <a:endParaRPr lang="ko-KR" altLang="en-US" sz="22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bg1"/>
                </a:solidFill>
              </a:rPr>
              <a:t>03. </a:t>
            </a:r>
            <a:r>
              <a:rPr lang="ko-KR" altLang="en-US" sz="2200" b="1">
                <a:solidFill>
                  <a:schemeClr val="bg1"/>
                </a:solidFill>
              </a:rPr>
              <a:t>구상</a:t>
            </a:r>
            <a:endParaRPr lang="ko-KR" altLang="en-US" sz="22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bg1"/>
                </a:solidFill>
              </a:rPr>
              <a:t>04. </a:t>
            </a:r>
            <a:r>
              <a:rPr lang="ko-KR" altLang="en-US" sz="2200" b="1">
                <a:solidFill>
                  <a:schemeClr val="bg1"/>
                </a:solidFill>
              </a:rPr>
              <a:t>회로</a:t>
            </a:r>
            <a:endParaRPr lang="ko-KR" altLang="en-US" sz="2200" b="1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sz="2200" b="1">
                <a:solidFill>
                  <a:schemeClr val="bg1"/>
                </a:solidFill>
              </a:rPr>
              <a:t>05. </a:t>
            </a:r>
            <a:r>
              <a:rPr lang="ko-KR" altLang="en-US" sz="2200" b="1">
                <a:solidFill>
                  <a:schemeClr val="bg1"/>
                </a:solidFill>
              </a:rPr>
              <a:t>시연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91225" y="3428999"/>
            <a:ext cx="155432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545699" y="3379423"/>
            <a:ext cx="99152" cy="99152"/>
          </a:xfrm>
          <a:prstGeom prst="ellips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15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 sz="1800" dirty="0"/>
              <a:t>· </a:t>
            </a:r>
            <a:r>
              <a:rPr lang="ko-KR" altLang="en-US" sz="1800" dirty="0"/>
              <a:t>회로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·</a:t>
            </a:r>
            <a:endParaRPr lang="en-US" altLang="ko-KR" sz="1800" dirty="0"/>
          </a:p>
        </p:txBody>
      </p:sp>
      <p:pic>
        <p:nvPicPr>
          <p:cNvPr id="2085" name="그림 20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083" y="1376795"/>
            <a:ext cx="8348760" cy="4953000"/>
          </a:xfrm>
          <a:prstGeom prst="rect">
            <a:avLst/>
          </a:prstGeom>
        </p:spPr>
      </p:pic>
      <p:pic>
        <p:nvPicPr>
          <p:cNvPr id="2086" name="그림 20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2873" y="1197466"/>
            <a:ext cx="4561959" cy="1211601"/>
          </a:xfrm>
          <a:prstGeom prst="rect">
            <a:avLst/>
          </a:prstGeom>
        </p:spPr>
      </p:pic>
      <p:sp>
        <p:nvSpPr>
          <p:cNvPr id="2087" name="내용 개체 틀 126"/>
          <p:cNvSpPr>
            <a:spLocks noGrp="1"/>
          </p:cNvSpPr>
          <p:nvPr/>
        </p:nvSpPr>
        <p:spPr>
          <a:xfrm>
            <a:off x="8675543" y="5005252"/>
            <a:ext cx="3417994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>
              <a:defRPr/>
            </a:pPr>
            <a:r>
              <a:rPr lang="en-US" altLang="ko-KR" sz="2500" dirty="0" smtClean="0">
                <a:solidFill>
                  <a:srgbClr val="354779"/>
                </a:solidFill>
                <a:latin typeface="+mj-ea"/>
              </a:rPr>
              <a:t>TIMER </a:t>
            </a:r>
            <a:r>
              <a:rPr lang="ko-KR" altLang="en-US" sz="2500" dirty="0" smtClean="0">
                <a:solidFill>
                  <a:srgbClr val="354779"/>
                </a:solidFill>
                <a:latin typeface="+mj-ea"/>
              </a:rPr>
              <a:t>모듈의</a:t>
            </a:r>
            <a:r>
              <a:rPr lang="en-US" altLang="ko-KR" sz="2500" dirty="0" smtClean="0">
                <a:solidFill>
                  <a:srgbClr val="354779"/>
                </a:solidFill>
                <a:latin typeface="+mj-ea"/>
              </a:rPr>
              <a:t> </a:t>
            </a:r>
            <a:r>
              <a:rPr lang="ko-KR" altLang="en-US" sz="2500" dirty="0">
                <a:solidFill>
                  <a:srgbClr val="354779"/>
                </a:solidFill>
                <a:latin typeface="+mj-ea"/>
              </a:rPr>
              <a:t>회로도</a:t>
            </a:r>
            <a:endParaRPr lang="ko-KR" altLang="en-US" sz="2500" dirty="0">
              <a:solidFill>
                <a:srgbClr val="354779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내용 개체 틀 126"/>
          <p:cNvSpPr>
            <a:spLocks noGrp="1"/>
          </p:cNvSpPr>
          <p:nvPr>
            <p:ph idx="1"/>
          </p:nvPr>
        </p:nvSpPr>
        <p:spPr>
          <a:xfrm>
            <a:off x="3585358" y="5703249"/>
            <a:ext cx="5021282" cy="9002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500" dirty="0" smtClean="0">
                <a:latin typeface="+mj-ea"/>
                <a:ea typeface="+mj-ea"/>
              </a:rPr>
              <a:t> SERVO_MOTOR</a:t>
            </a:r>
            <a:r>
              <a:rPr lang="ko-KR" altLang="en-US" sz="2500" dirty="0" smtClean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모듈의 회로도</a:t>
            </a:r>
          </a:p>
        </p:txBody>
      </p:sp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16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5712"/>
            <a:ext cx="10515600" cy="249940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회로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·</a:t>
            </a:r>
          </a:p>
        </p:txBody>
      </p:sp>
      <p:pic>
        <p:nvPicPr>
          <p:cNvPr id="2084" name="그림 208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482" y="1411476"/>
            <a:ext cx="11961035" cy="4035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17</a:t>
            </a:fld>
            <a:endParaRPr lang="en-US" altLang="ko-KR"/>
          </a:p>
        </p:txBody>
      </p:sp>
      <p:sp>
        <p:nvSpPr>
          <p:cNvPr id="120" name="제목 119"/>
          <p:cNvSpPr>
            <a:spLocks noGrp="1"/>
          </p:cNvSpPr>
          <p:nvPr>
            <p:ph type="title"/>
          </p:nvPr>
        </p:nvSpPr>
        <p:spPr>
          <a:xfrm>
            <a:off x="838200" y="476250"/>
            <a:ext cx="10515600" cy="249402"/>
          </a:xfrm>
        </p:spPr>
        <p:txBody>
          <a:bodyPr/>
          <a:lstStyle/>
          <a:p>
            <a:pPr lvl="0">
              <a:defRPr/>
            </a:pPr>
            <a:r>
              <a:rPr lang="en-US" altLang="ko-KR" sz="1800" dirty="0"/>
              <a:t>· </a:t>
            </a:r>
            <a:r>
              <a:rPr lang="ko-KR" altLang="en-US" sz="1800" dirty="0" smtClean="0"/>
              <a:t>회로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·</a:t>
            </a:r>
          </a:p>
        </p:txBody>
      </p:sp>
      <p:pic>
        <p:nvPicPr>
          <p:cNvPr id="2082" name="그림 208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970" y="1347626"/>
            <a:ext cx="8246031" cy="4953949"/>
          </a:xfrm>
          <a:prstGeom prst="rect">
            <a:avLst/>
          </a:prstGeom>
        </p:spPr>
      </p:pic>
      <p:sp>
        <p:nvSpPr>
          <p:cNvPr id="2084" name="내용 개체 틀 126"/>
          <p:cNvSpPr>
            <a:spLocks noGrp="1"/>
          </p:cNvSpPr>
          <p:nvPr/>
        </p:nvSpPr>
        <p:spPr>
          <a:xfrm>
            <a:off x="9085831" y="3448297"/>
            <a:ext cx="2736773" cy="90029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altLang="ko-KR" sz="2500" dirty="0">
                <a:solidFill>
                  <a:srgbClr val="354779"/>
                </a:solidFill>
                <a:latin typeface="+mj-ea"/>
                <a:ea typeface="+mj-ea"/>
              </a:rPr>
              <a:t>top</a:t>
            </a:r>
            <a:r>
              <a:rPr lang="ko-KR" altLang="en-US" sz="2500" dirty="0">
                <a:solidFill>
                  <a:srgbClr val="354779"/>
                </a:solidFill>
                <a:latin typeface="+mj-ea"/>
                <a:ea typeface="+mj-ea"/>
              </a:rPr>
              <a:t> 모듈의 회로도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734626" y="3009900"/>
            <a:ext cx="4020458" cy="762000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시연 영상</a:t>
            </a:r>
            <a:endParaRPr lang="ko-KR" altLang="en-US" sz="2500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309816" y="3239949"/>
            <a:ext cx="1343637" cy="378101"/>
          </a:xfrm>
          <a:solidFill>
            <a:srgbClr val="f2f2f2">
              <a:alpha val="100000"/>
            </a:srgbClr>
          </a:solidFill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05.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 시연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54779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18145" y="476250"/>
            <a:ext cx="5755710" cy="219075"/>
          </a:xfrm>
        </p:spPr>
        <p:txBody>
          <a:bodyPr/>
          <a:lstStyle/>
          <a:p>
            <a:pPr lvl="0">
              <a:defRPr/>
            </a:pPr>
            <a:r>
              <a:rPr lang="en-US" altLang="ko-KR" sz="1600"/>
              <a:t>·  </a:t>
            </a:r>
            <a:r>
              <a:rPr lang="ko-KR" altLang="en-US" sz="1600"/>
              <a:t>시연</a:t>
            </a:r>
            <a:r>
              <a:rPr lang="en-US" altLang="ko-KR" sz="1600"/>
              <a:t> ·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356764" y="6632332"/>
            <a:ext cx="2736773" cy="153888"/>
          </a:xfrm>
        </p:spPr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 sz="1000">
                <a:solidFill>
                  <a:schemeClr val="bg1">
                    <a:alpha val="50000"/>
                  </a:schemeClr>
                </a:solidFill>
              </a:rPr>
              <a:pPr lvl="0">
                <a:defRPr/>
              </a:pPr>
              <a:t>18</a:t>
            </a:fld>
            <a:endParaRPr lang="en-US" altLang="ko-KR" sz="100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1717" y="3288030"/>
            <a:ext cx="9470646" cy="281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1250" b="0" i="0" strike="noStrike">
                <a:solidFill>
                  <a:srgbClr val="000000">
                    <a:alpha val="100000"/>
                  </a:srgbClr>
                </a:solidFill>
                <a:latin typeface="Arial"/>
                <a:ea typeface="inherit"/>
                <a:hlinkClick r:id="rId2"/>
              </a:rPr>
              <a:t>https://youtube.com/playlist?list=PLo8EdZz0OIEMR5owuCp1N2yK9hUTOdl70&amp;feature=shared</a:t>
            </a:r>
            <a:endParaRPr sz="1250" b="0" i="0" strike="noStrike">
              <a:solidFill>
                <a:srgbClr val="000000">
                  <a:alpha val="100000"/>
                </a:srgbClr>
              </a:solidFill>
              <a:latin typeface="Arial"/>
              <a:ea typeface="inheri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734626" y="2981325"/>
            <a:ext cx="4020458" cy="762000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Role&amp;Responsibilites</a:t>
            </a:r>
            <a:endParaRPr lang="ko-KR" altLang="en-US" sz="2500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309816" y="3239949"/>
            <a:ext cx="1343637" cy="378101"/>
          </a:xfrm>
          <a:solidFill>
            <a:srgbClr val="f2f2f2">
              <a:alpha val="100000"/>
            </a:srgbClr>
          </a:solidFill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01.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R&amp;R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54779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16" name="제목 15"/>
          <p:cNvSpPr>
            <a:spLocks noGrp="1"/>
          </p:cNvSpPr>
          <p:nvPr>
            <p:ph type="title" idx="0"/>
          </p:nvPr>
        </p:nvSpPr>
        <p:spPr>
          <a:xfrm>
            <a:off x="838200" y="699155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R &amp; R</a:t>
            </a:r>
            <a:r>
              <a:rPr lang="ko-KR" altLang="en-US" sz="1800"/>
              <a:t> </a:t>
            </a:r>
            <a:r>
              <a:rPr lang="en-US" altLang="ko-KR" sz="1800"/>
              <a:t>·</a:t>
            </a:r>
            <a:endParaRPr lang="en-US" altLang="ko-KR" sz="1800"/>
          </a:p>
        </p:txBody>
      </p:sp>
      <p:grpSp>
        <p:nvGrpSpPr>
          <p:cNvPr id="87" name=""/>
          <p:cNvGrpSpPr/>
          <p:nvPr/>
        </p:nvGrpSpPr>
        <p:grpSpPr>
          <a:xfrm rot="0">
            <a:off x="1016157" y="1266634"/>
            <a:ext cx="10159686" cy="5035742"/>
            <a:chOff x="1034250" y="1409509"/>
            <a:chExt cx="10159686" cy="5035742"/>
          </a:xfrm>
        </p:grpSpPr>
        <p:sp>
          <p:nvSpPr>
            <p:cNvPr id="83" name="직사각형 59"/>
            <p:cNvSpPr/>
            <p:nvPr/>
          </p:nvSpPr>
          <p:spPr>
            <a:xfrm>
              <a:off x="4922711" y="5852959"/>
              <a:ext cx="2346578" cy="5922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PROJECT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86" name=""/>
            <p:cNvGrpSpPr/>
            <p:nvPr/>
          </p:nvGrpSpPr>
          <p:grpSpPr>
            <a:xfrm rot="0">
              <a:off x="1034250" y="1409509"/>
              <a:ext cx="10159685" cy="4443450"/>
              <a:chOff x="1034250" y="1409509"/>
              <a:chExt cx="10159685" cy="4443450"/>
            </a:xfrm>
          </p:grpSpPr>
          <p:sp>
            <p:nvSpPr>
              <p:cNvPr id="52" name="TextBox 1"/>
              <p:cNvSpPr txBox="1"/>
              <p:nvPr/>
            </p:nvSpPr>
            <p:spPr>
              <a:xfrm>
                <a:off x="4397024" y="1409509"/>
                <a:ext cx="3392234" cy="44596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400" b="1"/>
                  <a:t>조직도와 업무 분배</a:t>
                </a:r>
                <a:endParaRPr lang="ko-KR" altLang="en-US" sz="2400" b="1"/>
              </a:p>
            </p:txBody>
          </p:sp>
          <p:sp>
            <p:nvSpPr>
              <p:cNvPr id="53" name="TextBox 8"/>
              <p:cNvSpPr txBox="1"/>
              <p:nvPr/>
            </p:nvSpPr>
            <p:spPr>
              <a:xfrm>
                <a:off x="5325045" y="2132647"/>
                <a:ext cx="153619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/>
                  <a:t>팀장 이광호</a:t>
                </a:r>
                <a:endParaRPr lang="ko-KR" altLang="en-US"/>
              </a:p>
            </p:txBody>
          </p:sp>
          <p:sp>
            <p:nvSpPr>
              <p:cNvPr id="54" name="TextBox 10"/>
              <p:cNvSpPr txBox="1"/>
              <p:nvPr/>
            </p:nvSpPr>
            <p:spPr>
              <a:xfrm>
                <a:off x="1865078" y="3059668"/>
                <a:ext cx="153619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/>
                  <a:t>팀원 이상원</a:t>
                </a:r>
                <a:endParaRPr lang="ko-KR" altLang="en-US"/>
              </a:p>
            </p:txBody>
          </p:sp>
          <p:sp>
            <p:nvSpPr>
              <p:cNvPr id="55" name="TextBox 11"/>
              <p:cNvSpPr txBox="1"/>
              <p:nvPr/>
            </p:nvSpPr>
            <p:spPr>
              <a:xfrm>
                <a:off x="7548382" y="3059668"/>
                <a:ext cx="153619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/>
                  <a:t>팀원 김동진</a:t>
                </a:r>
                <a:endParaRPr lang="ko-KR" altLang="en-US"/>
              </a:p>
            </p:txBody>
          </p:sp>
          <p:sp>
            <p:nvSpPr>
              <p:cNvPr id="56" name="TextBox 12"/>
              <p:cNvSpPr txBox="1"/>
              <p:nvPr/>
            </p:nvSpPr>
            <p:spPr>
              <a:xfrm>
                <a:off x="9657743" y="3059668"/>
                <a:ext cx="1536193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/>
                  <a:t>팀원 목진서</a:t>
                </a:r>
                <a:endParaRPr lang="ko-KR" altLang="en-US"/>
              </a:p>
            </p:txBody>
          </p:sp>
          <p:cxnSp>
            <p:nvCxnSpPr>
              <p:cNvPr id="57" name="꺾인 연결선 16"/>
              <p:cNvCxnSpPr>
                <a:endCxn id="55" idx="0"/>
              </p:cNvCxnSpPr>
              <p:nvPr/>
            </p:nvCxnSpPr>
            <p:spPr>
              <a:xfrm>
                <a:off x="6093142" y="2735550"/>
                <a:ext cx="2223335" cy="32411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꺾인 연결선 18"/>
              <p:cNvCxnSpPr>
                <a:endCxn id="56" idx="0"/>
              </p:cNvCxnSpPr>
              <p:nvPr/>
            </p:nvCxnSpPr>
            <p:spPr>
              <a:xfrm>
                <a:off x="6093142" y="2735550"/>
                <a:ext cx="4332698" cy="32411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20"/>
              <p:cNvCxnSpPr>
                <a:stCxn id="53" idx="2"/>
                <a:endCxn id="61" idx="0"/>
              </p:cNvCxnSpPr>
              <p:nvPr/>
            </p:nvCxnSpPr>
            <p:spPr>
              <a:xfrm rot="5400000">
                <a:off x="5731569" y="2861170"/>
                <a:ext cx="720763" cy="23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순서도: 판단 48"/>
              <p:cNvSpPr/>
              <p:nvPr/>
            </p:nvSpPr>
            <p:spPr>
              <a:xfrm>
                <a:off x="7584958" y="3746465"/>
                <a:ext cx="1463040" cy="574977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LED</a:t>
                </a:r>
                <a:endParaRPr lang="en-US" altLang="ko-KR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순서도: 판단 49"/>
              <p:cNvSpPr/>
              <p:nvPr/>
            </p:nvSpPr>
            <p:spPr>
              <a:xfrm>
                <a:off x="5359240" y="3222742"/>
                <a:ext cx="1463040" cy="574977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ULTRASONIC</a:t>
                </a:r>
                <a:endParaRPr lang="en-US" altLang="ko-KR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판단 50"/>
              <p:cNvSpPr/>
              <p:nvPr/>
            </p:nvSpPr>
            <p:spPr>
              <a:xfrm>
                <a:off x="9703221" y="3746465"/>
                <a:ext cx="1463040" cy="574977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TIMER</a:t>
                </a:r>
                <a:endParaRPr lang="en-US" altLang="ko-KR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순서도: 판단 62"/>
              <p:cNvSpPr/>
              <p:nvPr/>
            </p:nvSpPr>
            <p:spPr>
              <a:xfrm>
                <a:off x="4410633" y="3793514"/>
                <a:ext cx="1463040" cy="574977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>
                    <a:solidFill>
                      <a:schemeClr val="tx1"/>
                    </a:solidFill>
                  </a:rPr>
                  <a:t>TIMER</a:t>
                </a:r>
                <a:endParaRPr lang="en-US" altLang="ko-KR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순서도: 판단 63"/>
              <p:cNvSpPr/>
              <p:nvPr/>
            </p:nvSpPr>
            <p:spPr>
              <a:xfrm>
                <a:off x="6317316" y="4154120"/>
                <a:ext cx="1463040" cy="574977"/>
              </a:xfrm>
              <a:prstGeom prst="flowChartDecis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100">
                    <a:solidFill>
                      <a:schemeClr val="tx1"/>
                    </a:solidFill>
                  </a:rPr>
                  <a:t>SERVOMOTOR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꺾인 연결선 65"/>
              <p:cNvCxnSpPr>
                <a:stCxn id="54" idx="2"/>
                <a:endCxn id="78" idx="0"/>
              </p:cNvCxnSpPr>
              <p:nvPr/>
            </p:nvCxnSpPr>
            <p:spPr>
              <a:xfrm rot="5400000">
                <a:off x="1871071" y="3323700"/>
                <a:ext cx="656803" cy="86740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꺾인 연결선 67"/>
              <p:cNvCxnSpPr>
                <a:stCxn id="62" idx="2"/>
              </p:cNvCxnSpPr>
              <p:nvPr/>
            </p:nvCxnSpPr>
            <p:spPr>
              <a:xfrm rot="5400000">
                <a:off x="7725717" y="2691737"/>
                <a:ext cx="1079309" cy="433874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9"/>
              <p:cNvCxnSpPr>
                <a:stCxn id="61" idx="2"/>
                <a:endCxn id="83" idx="0"/>
              </p:cNvCxnSpPr>
              <p:nvPr/>
            </p:nvCxnSpPr>
            <p:spPr>
              <a:xfrm rot="16200000" flipH="1">
                <a:off x="5065766" y="4822725"/>
                <a:ext cx="2055228" cy="52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꺾인 연결선 76"/>
              <p:cNvCxnSpPr/>
              <p:nvPr/>
            </p:nvCxnSpPr>
            <p:spPr>
              <a:xfrm rot="10800000" flipV="1">
                <a:off x="5151057" y="3068857"/>
                <a:ext cx="942085" cy="720286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꺾인 연결선 78"/>
              <p:cNvCxnSpPr>
                <a:endCxn id="65" idx="0"/>
              </p:cNvCxnSpPr>
              <p:nvPr/>
            </p:nvCxnSpPr>
            <p:spPr>
              <a:xfrm rot="16200000" flipH="1">
                <a:off x="6026484" y="3131768"/>
                <a:ext cx="1085264" cy="959440"/>
              </a:xfrm>
              <a:prstGeom prst="bentConnector3">
                <a:avLst>
                  <a:gd name="adj1" fmla="val -17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81"/>
              <p:cNvCxnSpPr>
                <a:stCxn id="56" idx="2"/>
                <a:endCxn id="62" idx="0"/>
              </p:cNvCxnSpPr>
              <p:nvPr/>
            </p:nvCxnSpPr>
            <p:spPr>
              <a:xfrm rot="16200000" flipH="1">
                <a:off x="10271558" y="3583282"/>
                <a:ext cx="317465" cy="89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83"/>
              <p:cNvCxnSpPr>
                <a:stCxn id="55" idx="2"/>
                <a:endCxn id="60" idx="0"/>
              </p:cNvCxnSpPr>
              <p:nvPr/>
            </p:nvCxnSpPr>
            <p:spPr>
              <a:xfrm>
                <a:off x="8316478" y="3429000"/>
                <a:ext cx="0" cy="3174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꺾인 연결선 85"/>
              <p:cNvCxnSpPr>
                <a:endCxn id="83" idx="0"/>
              </p:cNvCxnSpPr>
              <p:nvPr/>
            </p:nvCxnSpPr>
            <p:spPr>
              <a:xfrm rot="16200000" flipH="1">
                <a:off x="4879108" y="4636067"/>
                <a:ext cx="1488840" cy="9449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꺾인 연결선 87"/>
              <p:cNvCxnSpPr>
                <a:stCxn id="65" idx="2"/>
                <a:endCxn id="83" idx="0"/>
              </p:cNvCxnSpPr>
              <p:nvPr/>
            </p:nvCxnSpPr>
            <p:spPr>
              <a:xfrm rot="5400000">
                <a:off x="6010487" y="4814609"/>
                <a:ext cx="1123861" cy="952836"/>
              </a:xfrm>
              <a:prstGeom prst="bentConnector3">
                <a:avLst>
                  <a:gd name="adj1" fmla="val 3463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꺾인 연결선 16"/>
              <p:cNvCxnSpPr>
                <a:endCxn id="54" idx="0"/>
              </p:cNvCxnSpPr>
              <p:nvPr/>
            </p:nvCxnSpPr>
            <p:spPr>
              <a:xfrm rot="10800000" flipV="1">
                <a:off x="2633174" y="2739105"/>
                <a:ext cx="3462825" cy="320562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  <p:sp>
            <p:nvSpPr>
              <p:cNvPr id="78" name="순서도: 판단 48"/>
              <p:cNvSpPr/>
              <p:nvPr/>
            </p:nvSpPr>
            <p:spPr>
              <a:xfrm>
                <a:off x="1034250" y="4085803"/>
                <a:ext cx="1463040" cy="574977"/>
              </a:xfrm>
              <a:prstGeom prst="flowChartDecision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KoPub돋움체 Medium"/>
                    <a:ea typeface="KoPub돋움체 Medium"/>
                    <a:cs typeface="KoPub돋움체 Medium"/>
                  </a:rPr>
                  <a:t>MOTOR</a:t>
                </a:r>
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KoPub돋움체 Medium"/>
                  <a:ea typeface="KoPub돋움체 Medium"/>
                  <a:cs typeface="KoPub돋움체 Medium"/>
                </a:endParaRPr>
              </a:p>
            </p:txBody>
          </p:sp>
          <p:cxnSp>
            <p:nvCxnSpPr>
              <p:cNvPr id="80" name="꺾인 연결선 65"/>
              <p:cNvCxnSpPr/>
              <p:nvPr/>
            </p:nvCxnSpPr>
            <p:spPr>
              <a:xfrm rot="10800000" flipV="1">
                <a:off x="6096000" y="4321443"/>
                <a:ext cx="2220526" cy="1088222"/>
              </a:xfrm>
              <a:prstGeom prst="bentConnector3">
                <a:avLst>
                  <a:gd name="adj1" fmla="val -689"/>
                </a:avLst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  <p:sp>
            <p:nvSpPr>
              <p:cNvPr id="81" name="순서도: 판단 62"/>
              <p:cNvSpPr/>
              <p:nvPr/>
            </p:nvSpPr>
            <p:spPr>
              <a:xfrm>
                <a:off x="2818268" y="4088344"/>
                <a:ext cx="1463040" cy="574977"/>
              </a:xfrm>
              <a:prstGeom prst="flowChartDecision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KoPub돋움체 Medium"/>
                    <a:ea typeface="KoPub돋움체 Medium"/>
                    <a:cs typeface="KoPub돋움체 Medium"/>
                  </a:rPr>
                  <a:t>DHT11</a:t>
                </a:r>
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KoPub돋움체 Medium"/>
                  <a:ea typeface="KoPub돋움체 Medium"/>
                  <a:cs typeface="KoPub돋움체 Medium"/>
                </a:endParaRPr>
              </a:p>
            </p:txBody>
          </p:sp>
          <p:cxnSp>
            <p:nvCxnSpPr>
              <p:cNvPr id="82" name="꺾인 연결선 65"/>
              <p:cNvCxnSpPr>
                <a:endCxn id="81" idx="0"/>
              </p:cNvCxnSpPr>
              <p:nvPr/>
            </p:nvCxnSpPr>
            <p:spPr>
              <a:xfrm>
                <a:off x="2610918" y="3753918"/>
                <a:ext cx="938870" cy="334426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  <p:cxnSp>
            <p:nvCxnSpPr>
              <p:cNvPr id="84" name="꺾인 연결선 67"/>
              <p:cNvCxnSpPr>
                <a:stCxn id="78" idx="2"/>
              </p:cNvCxnSpPr>
              <p:nvPr/>
            </p:nvCxnSpPr>
            <p:spPr>
              <a:xfrm rot="16200000" flipH="1">
                <a:off x="3560893" y="2865657"/>
                <a:ext cx="739984" cy="4330230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  <p:cxnSp>
            <p:nvCxnSpPr>
              <p:cNvPr id="85" name="꺾인 연결선 67"/>
              <p:cNvCxnSpPr>
                <a:stCxn id="81" idx="2"/>
              </p:cNvCxnSpPr>
              <p:nvPr/>
            </p:nvCxnSpPr>
            <p:spPr>
              <a:xfrm rot="16200000" flipH="1">
                <a:off x="4458625" y="3754487"/>
                <a:ext cx="728540" cy="2546210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  <a:tailEnd type="triangle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734626" y="2552700"/>
            <a:ext cx="4020458" cy="1647825"/>
          </a:xfrm>
        </p:spPr>
        <p:txBody>
          <a:bodyPr/>
          <a:lstStyle/>
          <a:p>
            <a:pPr>
              <a:defRPr/>
            </a:pPr>
            <a:r>
              <a:rPr lang="en-US" altLang="ko-KR" sz="2500"/>
              <a:t>project</a:t>
            </a:r>
            <a:r>
              <a:rPr lang="ko-KR" altLang="en-US" sz="2500"/>
              <a:t>의 목표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계획 관리</a:t>
            </a:r>
            <a:endParaRPr lang="ko-KR" altLang="en-US" sz="2500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309816" y="3239949"/>
            <a:ext cx="1343637" cy="378101"/>
          </a:xfrm>
          <a:solidFill>
            <a:srgbClr val="f2f2f2">
              <a:alpha val="100000"/>
            </a:srgbClr>
          </a:solidFill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02.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 기획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54779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16" name="제목 15"/>
          <p:cNvSpPr>
            <a:spLocks noGrp="1"/>
          </p:cNvSpPr>
          <p:nvPr>
            <p:ph type="title" idx="0"/>
          </p:nvPr>
        </p:nvSpPr>
        <p:spPr>
          <a:xfrm>
            <a:off x="838200" y="699155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</a:t>
            </a:r>
            <a:r>
              <a:rPr lang="ko-KR" altLang="en-US" sz="1800"/>
              <a:t>기획 </a:t>
            </a:r>
            <a:r>
              <a:rPr lang="en-US" altLang="ko-KR" sz="1800"/>
              <a:t>·</a:t>
            </a:r>
            <a:endParaRPr lang="en-US" altLang="ko-KR" sz="1800"/>
          </a:p>
        </p:txBody>
      </p:sp>
      <p:sp>
        <p:nvSpPr>
          <p:cNvPr id="51" name="TextBox 50"/>
          <p:cNvSpPr txBox="1"/>
          <p:nvPr/>
        </p:nvSpPr>
        <p:spPr>
          <a:xfrm>
            <a:off x="1044221" y="1604160"/>
            <a:ext cx="8653419" cy="546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project</a:t>
            </a:r>
            <a:r>
              <a:rPr lang="ko-KR" altLang="en-US" sz="3000"/>
              <a:t>의 목표</a:t>
            </a:r>
            <a:endParaRPr lang="ko-KR" altLang="en-US" sz="3000"/>
          </a:p>
        </p:txBody>
      </p:sp>
      <p:sp>
        <p:nvSpPr>
          <p:cNvPr id="52" name=""/>
          <p:cNvSpPr txBox="1"/>
          <p:nvPr/>
        </p:nvSpPr>
        <p:spPr>
          <a:xfrm>
            <a:off x="1704976" y="2492693"/>
            <a:ext cx="2619375" cy="364807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>
              <a:defRPr/>
            </a:pPr>
            <a:r>
              <a:rPr lang="ko-KR" altLang="en-US"/>
              <a:t>다양한 기능 추가</a:t>
            </a:r>
            <a:endParaRPr lang="ko-KR" altLang="en-US"/>
          </a:p>
        </p:txBody>
      </p:sp>
      <p:sp>
        <p:nvSpPr>
          <p:cNvPr id="53" name=""/>
          <p:cNvSpPr txBox="1"/>
          <p:nvPr/>
        </p:nvSpPr>
        <p:spPr>
          <a:xfrm>
            <a:off x="1704976" y="3064193"/>
            <a:ext cx="2533649" cy="364807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  <a:cs typeface="KoPub돋움체 Medium"/>
              </a:rPr>
              <a:t>인터페이스 변경 최소화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704976" y="4712018"/>
            <a:ext cx="4391024" cy="364807"/>
          </a:xfrm>
          <a:prstGeom prst="rect">
            <a:avLst/>
          </a:prstGeom>
        </p:spPr>
        <p:txBody>
          <a:bodyPr wrap="square" anchor="t" anchorCtr="0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  <a:cs typeface="KoPub돋움체 Medium"/>
              </a:rPr>
              <a:t>기존고객 유치및 신규고객 접근성 증대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55" name="TextBox 50"/>
          <p:cNvSpPr txBox="1"/>
          <p:nvPr/>
        </p:nvSpPr>
        <p:spPr>
          <a:xfrm>
            <a:off x="1452944" y="4194960"/>
            <a:ext cx="8100967" cy="394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  <a:cs typeface="KoPub돋움체 Medium"/>
              </a:rPr>
              <a:t>기대 효과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16" name="제목 15"/>
          <p:cNvSpPr>
            <a:spLocks noGrp="1"/>
          </p:cNvSpPr>
          <p:nvPr>
            <p:ph type="title" idx="0"/>
          </p:nvPr>
        </p:nvSpPr>
        <p:spPr>
          <a:xfrm>
            <a:off x="838200" y="699155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</a:t>
            </a:r>
            <a:r>
              <a:rPr lang="ko-KR" altLang="en-US" sz="1800"/>
              <a:t>기획 </a:t>
            </a:r>
            <a:r>
              <a:rPr lang="en-US" altLang="ko-KR" sz="1800"/>
              <a:t>·</a:t>
            </a:r>
            <a:endParaRPr lang="en-US" altLang="ko-KR" sz="1800"/>
          </a:p>
        </p:txBody>
      </p:sp>
      <p:sp>
        <p:nvSpPr>
          <p:cNvPr id="57" name="TextBox 1"/>
          <p:cNvSpPr txBox="1"/>
          <p:nvPr/>
        </p:nvSpPr>
        <p:spPr>
          <a:xfrm>
            <a:off x="756790" y="1273630"/>
            <a:ext cx="3530601" cy="81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HAMAN FAN PROJECT</a:t>
            </a:r>
            <a:endParaRPr lang="ko-KR" altLang="en-US" sz="2400" b="1"/>
          </a:p>
        </p:txBody>
      </p:sp>
      <p:sp>
        <p:nvSpPr>
          <p:cNvPr id="58" name="TextBox 11"/>
          <p:cNvSpPr txBox="1"/>
          <p:nvPr/>
        </p:nvSpPr>
        <p:spPr>
          <a:xfrm>
            <a:off x="1099690" y="2074950"/>
            <a:ext cx="372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2024.07.11 – 2024.07.16</a:t>
            </a:r>
            <a:endParaRPr lang="en-US" altLang="ko-KR" sz="1600" b="1"/>
          </a:p>
        </p:txBody>
      </p:sp>
      <p:sp>
        <p:nvSpPr>
          <p:cNvPr id="59" name="TextBox 12"/>
          <p:cNvSpPr txBox="1"/>
          <p:nvPr/>
        </p:nvSpPr>
        <p:spPr>
          <a:xfrm>
            <a:off x="1193659" y="2766530"/>
            <a:ext cx="900000" cy="27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계획</a:t>
            </a:r>
            <a:endParaRPr lang="ko-KR" altLang="en-US" sz="1200" b="1"/>
          </a:p>
        </p:txBody>
      </p:sp>
      <p:sp>
        <p:nvSpPr>
          <p:cNvPr id="60" name="TextBox 13"/>
          <p:cNvSpPr txBox="1"/>
          <p:nvPr/>
        </p:nvSpPr>
        <p:spPr>
          <a:xfrm>
            <a:off x="1020566" y="3226582"/>
            <a:ext cx="1246189" cy="2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계획</a:t>
            </a:r>
            <a:endParaRPr lang="ko-KR" altLang="en-US" sz="1200"/>
          </a:p>
        </p:txBody>
      </p:sp>
      <p:sp>
        <p:nvSpPr>
          <p:cNvPr id="61" name="TextBox 14"/>
          <p:cNvSpPr txBox="1"/>
          <p:nvPr/>
        </p:nvSpPr>
        <p:spPr>
          <a:xfrm>
            <a:off x="1020566" y="3685990"/>
            <a:ext cx="1246189" cy="26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구상</a:t>
            </a:r>
            <a:endParaRPr lang="ko-KR" altLang="en-US" sz="1200"/>
          </a:p>
        </p:txBody>
      </p:sp>
      <p:sp>
        <p:nvSpPr>
          <p:cNvPr id="62" name="TextBox 15"/>
          <p:cNvSpPr txBox="1"/>
          <p:nvPr/>
        </p:nvSpPr>
        <p:spPr>
          <a:xfrm>
            <a:off x="1020566" y="4143042"/>
            <a:ext cx="1246189" cy="265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기존 선풍기</a:t>
            </a:r>
            <a:endParaRPr lang="ko-KR" altLang="en-US" sz="1200"/>
          </a:p>
        </p:txBody>
      </p:sp>
      <p:sp>
        <p:nvSpPr>
          <p:cNvPr id="63" name="TextBox 16"/>
          <p:cNvSpPr txBox="1"/>
          <p:nvPr/>
        </p:nvSpPr>
        <p:spPr>
          <a:xfrm>
            <a:off x="1020565" y="4595093"/>
            <a:ext cx="1246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추가 기능</a:t>
            </a:r>
            <a:endParaRPr lang="ko-KR" altLang="en-US" sz="1200"/>
          </a:p>
        </p:txBody>
      </p:sp>
      <p:sp>
        <p:nvSpPr>
          <p:cNvPr id="64" name="TextBox 17"/>
          <p:cNvSpPr txBox="1"/>
          <p:nvPr/>
        </p:nvSpPr>
        <p:spPr>
          <a:xfrm>
            <a:off x="1020565" y="5054501"/>
            <a:ext cx="1246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Presentation</a:t>
            </a:r>
            <a:endParaRPr lang="ko-KR" altLang="en-US" sz="1200"/>
          </a:p>
        </p:txBody>
      </p:sp>
      <p:sp>
        <p:nvSpPr>
          <p:cNvPr id="65" name="TextBox 18"/>
          <p:cNvSpPr txBox="1"/>
          <p:nvPr/>
        </p:nvSpPr>
        <p:spPr>
          <a:xfrm>
            <a:off x="2523000" y="2762843"/>
            <a:ext cx="900000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계획 시작</a:t>
            </a:r>
            <a:endParaRPr lang="ko-KR" altLang="en-US" sz="1200" b="1"/>
          </a:p>
        </p:txBody>
      </p:sp>
      <p:sp>
        <p:nvSpPr>
          <p:cNvPr id="66" name="TextBox 19"/>
          <p:cNvSpPr txBox="1"/>
          <p:nvPr/>
        </p:nvSpPr>
        <p:spPr>
          <a:xfrm>
            <a:off x="3622477" y="2762843"/>
            <a:ext cx="900001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계획 기간</a:t>
            </a:r>
            <a:endParaRPr lang="ko-KR" altLang="en-US" sz="1200" b="1"/>
          </a:p>
        </p:txBody>
      </p:sp>
      <p:sp>
        <p:nvSpPr>
          <p:cNvPr id="67" name="TextBox 20"/>
          <p:cNvSpPr txBox="1"/>
          <p:nvPr/>
        </p:nvSpPr>
        <p:spPr>
          <a:xfrm>
            <a:off x="4721955" y="2762843"/>
            <a:ext cx="900000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실제 시간</a:t>
            </a:r>
            <a:endParaRPr lang="ko-KR" altLang="en-US" sz="1200" b="1"/>
          </a:p>
        </p:txBody>
      </p:sp>
      <p:sp>
        <p:nvSpPr>
          <p:cNvPr id="68" name="TextBox 21"/>
          <p:cNvSpPr txBox="1"/>
          <p:nvPr/>
        </p:nvSpPr>
        <p:spPr>
          <a:xfrm>
            <a:off x="5821432" y="2762843"/>
            <a:ext cx="900000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실제 기간</a:t>
            </a:r>
            <a:endParaRPr lang="ko-KR" altLang="en-US" sz="1200" b="1"/>
          </a:p>
        </p:txBody>
      </p:sp>
      <p:sp>
        <p:nvSpPr>
          <p:cNvPr id="69" name="TextBox 24"/>
          <p:cNvSpPr txBox="1"/>
          <p:nvPr/>
        </p:nvSpPr>
        <p:spPr>
          <a:xfrm>
            <a:off x="6915523" y="2762843"/>
            <a:ext cx="900000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/>
              <a:t>완료율</a:t>
            </a:r>
            <a:endParaRPr lang="ko-KR" altLang="en-US" sz="1200" b="1"/>
          </a:p>
        </p:txBody>
      </p:sp>
      <p:sp>
        <p:nvSpPr>
          <p:cNvPr id="70" name="TextBox 25"/>
          <p:cNvSpPr txBox="1"/>
          <p:nvPr/>
        </p:nvSpPr>
        <p:spPr>
          <a:xfrm>
            <a:off x="7815763" y="2762843"/>
            <a:ext cx="369879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/>
              <a:t>11</a:t>
            </a:r>
            <a:endParaRPr lang="en-US" altLang="ko-KR" sz="1200" b="1"/>
          </a:p>
        </p:txBody>
      </p:sp>
      <p:sp>
        <p:nvSpPr>
          <p:cNvPr id="71" name="TextBox 26"/>
          <p:cNvSpPr txBox="1"/>
          <p:nvPr/>
        </p:nvSpPr>
        <p:spPr>
          <a:xfrm>
            <a:off x="8237244" y="2762843"/>
            <a:ext cx="369880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/>
              <a:t>12</a:t>
            </a:r>
            <a:endParaRPr lang="en-US" altLang="ko-KR" sz="1200" b="1"/>
          </a:p>
        </p:txBody>
      </p:sp>
      <p:sp>
        <p:nvSpPr>
          <p:cNvPr id="72" name="TextBox 27"/>
          <p:cNvSpPr txBox="1"/>
          <p:nvPr/>
        </p:nvSpPr>
        <p:spPr>
          <a:xfrm>
            <a:off x="8626174" y="2762843"/>
            <a:ext cx="369879" cy="26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/>
              <a:t>13</a:t>
            </a:r>
            <a:endParaRPr lang="en-US" altLang="ko-KR" sz="1200" b="1"/>
          </a:p>
        </p:txBody>
      </p:sp>
      <p:sp>
        <p:nvSpPr>
          <p:cNvPr id="73" name="TextBox 36"/>
          <p:cNvSpPr txBox="1"/>
          <p:nvPr/>
        </p:nvSpPr>
        <p:spPr>
          <a:xfrm>
            <a:off x="2523000" y="3209899"/>
            <a:ext cx="900000" cy="26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74" name="TextBox 37"/>
          <p:cNvSpPr txBox="1"/>
          <p:nvPr/>
        </p:nvSpPr>
        <p:spPr>
          <a:xfrm>
            <a:off x="2523000" y="3680489"/>
            <a:ext cx="900000" cy="27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75" name="TextBox 38"/>
          <p:cNvSpPr txBox="1"/>
          <p:nvPr/>
        </p:nvSpPr>
        <p:spPr>
          <a:xfrm>
            <a:off x="2535563" y="4132041"/>
            <a:ext cx="900000" cy="26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76" name="TextBox 39"/>
          <p:cNvSpPr txBox="1"/>
          <p:nvPr/>
        </p:nvSpPr>
        <p:spPr>
          <a:xfrm>
            <a:off x="2523000" y="4584092"/>
            <a:ext cx="900000" cy="27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07.13</a:t>
            </a:r>
            <a:endParaRPr lang="en-US" altLang="ko-KR" sz="1200"/>
          </a:p>
        </p:txBody>
      </p:sp>
      <p:sp>
        <p:nvSpPr>
          <p:cNvPr id="77" name="TextBox 40"/>
          <p:cNvSpPr txBox="1"/>
          <p:nvPr/>
        </p:nvSpPr>
        <p:spPr>
          <a:xfrm>
            <a:off x="2523000" y="5049000"/>
            <a:ext cx="900000" cy="2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07.15</a:t>
            </a:r>
            <a:endParaRPr lang="en-US" altLang="ko-KR" sz="1200"/>
          </a:p>
        </p:txBody>
      </p:sp>
      <p:sp>
        <p:nvSpPr>
          <p:cNvPr id="78" name="TextBox 41"/>
          <p:cNvSpPr txBox="1"/>
          <p:nvPr/>
        </p:nvSpPr>
        <p:spPr>
          <a:xfrm>
            <a:off x="3622477" y="3209899"/>
            <a:ext cx="900001" cy="26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9" name="TextBox 42"/>
          <p:cNvSpPr txBox="1"/>
          <p:nvPr/>
        </p:nvSpPr>
        <p:spPr>
          <a:xfrm>
            <a:off x="3622477" y="3680489"/>
            <a:ext cx="900001" cy="27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</a:t>
            </a:r>
            <a:endParaRPr lang="en-US" altLang="ko-KR" sz="1200"/>
          </a:p>
        </p:txBody>
      </p:sp>
      <p:sp>
        <p:nvSpPr>
          <p:cNvPr id="80" name="TextBox 43"/>
          <p:cNvSpPr txBox="1"/>
          <p:nvPr/>
        </p:nvSpPr>
        <p:spPr>
          <a:xfrm>
            <a:off x="3615990" y="4132041"/>
            <a:ext cx="900001" cy="26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2</a:t>
            </a:r>
            <a:endParaRPr lang="en-US" altLang="ko-KR" sz="1200"/>
          </a:p>
        </p:txBody>
      </p:sp>
      <p:sp>
        <p:nvSpPr>
          <p:cNvPr id="81" name="TextBox 44"/>
          <p:cNvSpPr txBox="1"/>
          <p:nvPr/>
        </p:nvSpPr>
        <p:spPr>
          <a:xfrm>
            <a:off x="3622477" y="4584092"/>
            <a:ext cx="900001" cy="27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2</a:t>
            </a:r>
            <a:endParaRPr lang="en-US" altLang="ko-KR" sz="1200"/>
          </a:p>
        </p:txBody>
      </p:sp>
      <p:sp>
        <p:nvSpPr>
          <p:cNvPr id="82" name="TextBox 45"/>
          <p:cNvSpPr txBox="1"/>
          <p:nvPr/>
        </p:nvSpPr>
        <p:spPr>
          <a:xfrm>
            <a:off x="3622477" y="5049000"/>
            <a:ext cx="900001" cy="2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3" name="TextBox 46"/>
          <p:cNvSpPr txBox="1"/>
          <p:nvPr/>
        </p:nvSpPr>
        <p:spPr>
          <a:xfrm>
            <a:off x="4705265" y="3209899"/>
            <a:ext cx="900000" cy="26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84" name="TextBox 47"/>
          <p:cNvSpPr txBox="1"/>
          <p:nvPr/>
        </p:nvSpPr>
        <p:spPr>
          <a:xfrm>
            <a:off x="4705265" y="3680489"/>
            <a:ext cx="900000" cy="27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85" name="TextBox 48"/>
          <p:cNvSpPr txBox="1"/>
          <p:nvPr/>
        </p:nvSpPr>
        <p:spPr>
          <a:xfrm>
            <a:off x="4717828" y="4132041"/>
            <a:ext cx="900000" cy="26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07.11</a:t>
            </a:r>
            <a:endParaRPr lang="en-US" altLang="ko-KR" sz="1200"/>
          </a:p>
        </p:txBody>
      </p:sp>
      <p:sp>
        <p:nvSpPr>
          <p:cNvPr id="86" name="TextBox 49"/>
          <p:cNvSpPr txBox="1"/>
          <p:nvPr/>
        </p:nvSpPr>
        <p:spPr>
          <a:xfrm>
            <a:off x="4705265" y="4584092"/>
            <a:ext cx="900000" cy="27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07.14</a:t>
            </a:r>
            <a:endParaRPr lang="en-US" altLang="ko-KR" sz="1200"/>
          </a:p>
        </p:txBody>
      </p:sp>
      <p:sp>
        <p:nvSpPr>
          <p:cNvPr id="87" name="TextBox 50"/>
          <p:cNvSpPr txBox="1"/>
          <p:nvPr/>
        </p:nvSpPr>
        <p:spPr>
          <a:xfrm>
            <a:off x="4705265" y="5049000"/>
            <a:ext cx="900000" cy="2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07.15</a:t>
            </a:r>
            <a:endParaRPr lang="en-US" altLang="ko-KR" sz="1200"/>
          </a:p>
        </p:txBody>
      </p:sp>
      <p:sp>
        <p:nvSpPr>
          <p:cNvPr id="88" name="TextBox 51"/>
          <p:cNvSpPr txBox="1"/>
          <p:nvPr/>
        </p:nvSpPr>
        <p:spPr>
          <a:xfrm>
            <a:off x="5821301" y="3209899"/>
            <a:ext cx="900000" cy="26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9" name="TextBox 52"/>
          <p:cNvSpPr txBox="1"/>
          <p:nvPr/>
        </p:nvSpPr>
        <p:spPr>
          <a:xfrm>
            <a:off x="5821301" y="3680489"/>
            <a:ext cx="900000" cy="27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2</a:t>
            </a:r>
            <a:endParaRPr lang="en-US" altLang="ko-KR" sz="1200"/>
          </a:p>
        </p:txBody>
      </p:sp>
      <p:sp>
        <p:nvSpPr>
          <p:cNvPr id="90" name="TextBox 53"/>
          <p:cNvSpPr txBox="1"/>
          <p:nvPr/>
        </p:nvSpPr>
        <p:spPr>
          <a:xfrm>
            <a:off x="5833864" y="4132041"/>
            <a:ext cx="900000" cy="26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3</a:t>
            </a:r>
            <a:endParaRPr lang="en-US" altLang="ko-KR" sz="1200"/>
          </a:p>
        </p:txBody>
      </p:sp>
      <p:sp>
        <p:nvSpPr>
          <p:cNvPr id="91" name="TextBox 54"/>
          <p:cNvSpPr txBox="1"/>
          <p:nvPr/>
        </p:nvSpPr>
        <p:spPr>
          <a:xfrm>
            <a:off x="5821301" y="4584092"/>
            <a:ext cx="900000" cy="27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2</a:t>
            </a:r>
            <a:endParaRPr lang="en-US" altLang="ko-KR" sz="1200"/>
          </a:p>
        </p:txBody>
      </p:sp>
      <p:sp>
        <p:nvSpPr>
          <p:cNvPr id="92" name="TextBox 55"/>
          <p:cNvSpPr txBox="1"/>
          <p:nvPr/>
        </p:nvSpPr>
        <p:spPr>
          <a:xfrm>
            <a:off x="5821301" y="5049000"/>
            <a:ext cx="900000" cy="2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3" name="TextBox 56"/>
          <p:cNvSpPr txBox="1"/>
          <p:nvPr/>
        </p:nvSpPr>
        <p:spPr>
          <a:xfrm>
            <a:off x="6915523" y="3209899"/>
            <a:ext cx="900000" cy="26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100%</a:t>
            </a:r>
            <a:endParaRPr lang="ko-KR" altLang="en-US" sz="1200"/>
          </a:p>
        </p:txBody>
      </p:sp>
      <p:sp>
        <p:nvSpPr>
          <p:cNvPr id="94" name="TextBox 57"/>
          <p:cNvSpPr txBox="1"/>
          <p:nvPr/>
        </p:nvSpPr>
        <p:spPr>
          <a:xfrm>
            <a:off x="6915523" y="3680489"/>
            <a:ext cx="900000" cy="270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100%</a:t>
            </a:r>
            <a:endParaRPr lang="ko-KR" altLang="en-US" sz="1200"/>
          </a:p>
        </p:txBody>
      </p:sp>
      <p:sp>
        <p:nvSpPr>
          <p:cNvPr id="95" name="TextBox 58"/>
          <p:cNvSpPr txBox="1"/>
          <p:nvPr/>
        </p:nvSpPr>
        <p:spPr>
          <a:xfrm>
            <a:off x="6928086" y="4132041"/>
            <a:ext cx="900000" cy="26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100%</a:t>
            </a:r>
            <a:endParaRPr lang="ko-KR" altLang="en-US" sz="1200"/>
          </a:p>
        </p:txBody>
      </p:sp>
      <p:sp>
        <p:nvSpPr>
          <p:cNvPr id="96" name="TextBox 59"/>
          <p:cNvSpPr txBox="1"/>
          <p:nvPr/>
        </p:nvSpPr>
        <p:spPr>
          <a:xfrm>
            <a:off x="6915523" y="4584092"/>
            <a:ext cx="900000" cy="27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100%</a:t>
            </a:r>
            <a:endParaRPr lang="ko-KR" altLang="en-US" sz="1200"/>
          </a:p>
        </p:txBody>
      </p:sp>
      <p:sp>
        <p:nvSpPr>
          <p:cNvPr id="97" name="TextBox 60"/>
          <p:cNvSpPr txBox="1"/>
          <p:nvPr/>
        </p:nvSpPr>
        <p:spPr>
          <a:xfrm>
            <a:off x="6915523" y="5049000"/>
            <a:ext cx="900000" cy="26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/>
              <a:t>100%</a:t>
            </a:r>
            <a:endParaRPr lang="ko-KR" altLang="en-US" sz="1200"/>
          </a:p>
        </p:txBody>
      </p:sp>
      <p:sp>
        <p:nvSpPr>
          <p:cNvPr id="98" name="TextBox 61"/>
          <p:cNvSpPr txBox="1"/>
          <p:nvPr/>
        </p:nvSpPr>
        <p:spPr>
          <a:xfrm>
            <a:off x="7825289" y="3226582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99" name="TextBox 64"/>
          <p:cNvSpPr txBox="1"/>
          <p:nvPr/>
        </p:nvSpPr>
        <p:spPr>
          <a:xfrm>
            <a:off x="7825288" y="3693248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0" name="TextBox 65"/>
          <p:cNvSpPr txBox="1"/>
          <p:nvPr/>
        </p:nvSpPr>
        <p:spPr>
          <a:xfrm>
            <a:off x="8199143" y="3693248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2" name="TextBox 67"/>
          <p:cNvSpPr txBox="1"/>
          <p:nvPr/>
        </p:nvSpPr>
        <p:spPr>
          <a:xfrm>
            <a:off x="7815763" y="4141411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3" name="TextBox 68"/>
          <p:cNvSpPr txBox="1"/>
          <p:nvPr/>
        </p:nvSpPr>
        <p:spPr>
          <a:xfrm>
            <a:off x="8618243" y="4141411"/>
            <a:ext cx="369879" cy="276999"/>
          </a:xfrm>
          <a:prstGeom prst="rect">
            <a:avLst/>
          </a:prstGeom>
          <a:solidFill>
            <a:srgbClr val="00d0c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4" name="TextBox 71"/>
          <p:cNvSpPr txBox="1"/>
          <p:nvPr/>
        </p:nvSpPr>
        <p:spPr>
          <a:xfrm>
            <a:off x="9027820" y="4547492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5" name="TextBox 77"/>
          <p:cNvSpPr txBox="1"/>
          <p:nvPr/>
        </p:nvSpPr>
        <p:spPr>
          <a:xfrm>
            <a:off x="9418343" y="4959251"/>
            <a:ext cx="369879" cy="276999"/>
          </a:xfrm>
          <a:prstGeom prst="rect">
            <a:avLst/>
          </a:prstGeom>
          <a:solidFill>
            <a:srgbClr val="00978c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106" name="TextBox 81"/>
          <p:cNvSpPr txBox="1"/>
          <p:nvPr/>
        </p:nvSpPr>
        <p:spPr>
          <a:xfrm>
            <a:off x="9518648" y="1388337"/>
            <a:ext cx="2326800" cy="514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800" b="1"/>
              <a:t>계획 관리</a:t>
            </a:r>
            <a:endParaRPr lang="ko-KR" altLang="en-US" sz="2800" b="1"/>
          </a:p>
        </p:txBody>
      </p:sp>
      <p:sp>
        <p:nvSpPr>
          <p:cNvPr id="161" name="TextBox 25"/>
          <p:cNvSpPr txBox="1"/>
          <p:nvPr/>
        </p:nvSpPr>
        <p:spPr>
          <a:xfrm>
            <a:off x="9015914" y="2762843"/>
            <a:ext cx="369879" cy="2642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  <a:cs typeface="KoPub돋움체 Medium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162" name="TextBox 26"/>
          <p:cNvSpPr txBox="1"/>
          <p:nvPr/>
        </p:nvSpPr>
        <p:spPr>
          <a:xfrm>
            <a:off x="9389769" y="2762843"/>
            <a:ext cx="369879" cy="26420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KoPub돋움체 Medium"/>
                <a:ea typeface="KoPub돋움체 Medium"/>
                <a:cs typeface="KoPub돋움체 Medium"/>
              </a:rPr>
              <a:t>15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165" name="TextBox 67"/>
          <p:cNvSpPr txBox="1"/>
          <p:nvPr/>
        </p:nvSpPr>
        <p:spPr>
          <a:xfrm>
            <a:off x="8206288" y="4141411"/>
            <a:ext cx="369879" cy="276999"/>
          </a:xfrm>
          <a:prstGeom prst="rect">
            <a:avLst/>
          </a:prstGeom>
          <a:solidFill>
            <a:srgbClr val="00978c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166" name="TextBox 68"/>
          <p:cNvSpPr txBox="1"/>
          <p:nvPr/>
        </p:nvSpPr>
        <p:spPr>
          <a:xfrm>
            <a:off x="8618243" y="4550986"/>
            <a:ext cx="369879" cy="276999"/>
          </a:xfrm>
          <a:prstGeom prst="rect">
            <a:avLst/>
          </a:prstGeom>
          <a:solidFill>
            <a:schemeClr val="accent3">
              <a:alpha val="100000"/>
            </a:schemeClr>
          </a:solidFill>
          <a:ln w="12700"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  <p:sp>
        <p:nvSpPr>
          <p:cNvPr id="168" name="TextBox 68"/>
          <p:cNvSpPr txBox="1"/>
          <p:nvPr/>
        </p:nvSpPr>
        <p:spPr>
          <a:xfrm>
            <a:off x="9418343" y="4550986"/>
            <a:ext cx="369879" cy="276999"/>
          </a:xfrm>
          <a:prstGeom prst="rect">
            <a:avLst/>
          </a:prstGeom>
          <a:solidFill>
            <a:srgbClr val="00d0c1">
              <a:alpha val="100000"/>
            </a:srgbClr>
          </a:solidFill>
          <a:ln w="12700">
            <a:solidFill>
              <a:srgbClr val="ffffff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KoPub돋움체 Medium"/>
              <a:ea typeface="KoPub돋움체 Medium"/>
              <a:cs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6734626" y="2562225"/>
            <a:ext cx="4020458" cy="1647825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기존 선풍기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추가 기능</a:t>
            </a:r>
            <a:endParaRPr lang="ko-KR" altLang="en-US" sz="2500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2309816" y="3239949"/>
            <a:ext cx="1343637" cy="378101"/>
          </a:xfrm>
          <a:solidFill>
            <a:srgbClr val="f2f2f2">
              <a:alpha val="100000"/>
            </a:srgbClr>
          </a:solidFill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03.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  <a:ln w="9525" cap="flat" cmpd="sng" algn="ctr">
                  <a:solidFill>
                    <a:srgbClr val="4472c4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54779"/>
                </a:solidFill>
                <a:latin typeface="KoPub돋움체 Bold"/>
                <a:ea typeface="KoPub돋움체 Bold"/>
              </a:rPr>
              <a:t> 구상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-60" normalizeH="0" baseline="0" mc:Ignorable="hp" hp:hslEmbossed="0">
              <a:ln w="9525" cap="flat" cmpd="sng" algn="ctr">
                <a:solidFill>
                  <a:srgbClr val="4472c4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354779"/>
              </a:solidFill>
              <a:latin typeface="KoPub돋움체 Bold"/>
              <a:ea typeface="KoPub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14C7DD-E84C-4306-981D-8AD34836450E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16" name="제목 15"/>
          <p:cNvSpPr>
            <a:spLocks noGrp="1"/>
          </p:cNvSpPr>
          <p:nvPr>
            <p:ph type="title" idx="0"/>
          </p:nvPr>
        </p:nvSpPr>
        <p:spPr>
          <a:xfrm>
            <a:off x="838200" y="699155"/>
            <a:ext cx="10515600" cy="249299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· </a:t>
            </a:r>
            <a:r>
              <a:rPr lang="ko-KR" altLang="en-US" sz="1800"/>
              <a:t>구상 </a:t>
            </a:r>
            <a:r>
              <a:rPr lang="en-US" altLang="ko-KR" sz="1800"/>
              <a:t>·</a:t>
            </a:r>
            <a:endParaRPr lang="en-US" altLang="ko-KR" sz="1800"/>
          </a:p>
        </p:txBody>
      </p:sp>
      <p:sp>
        <p:nvSpPr>
          <p:cNvPr id="50" name="TextBox 49"/>
          <p:cNvSpPr txBox="1"/>
          <p:nvPr/>
        </p:nvSpPr>
        <p:spPr>
          <a:xfrm>
            <a:off x="1245438" y="2337974"/>
            <a:ext cx="6959851" cy="3565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/>
              <a:t> </a:t>
            </a:r>
            <a:r>
              <a:rPr lang="ko-KR" altLang="en-US" sz="1900"/>
              <a:t>조건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     </a:t>
            </a:r>
            <a:r>
              <a:rPr lang="ko-KR" altLang="ko-KR" sz="1900"/>
              <a:t>버튼 3개 </a:t>
            </a:r>
            <a:endParaRPr lang="ko-KR" altLang="ko-KR" sz="1900"/>
          </a:p>
          <a:p>
            <a:pPr>
              <a:defRPr/>
            </a:pPr>
            <a:endParaRPr lang="ko-KR" altLang="ko-KR" sz="1900"/>
          </a:p>
          <a:p>
            <a:pPr>
              <a:defRPr/>
            </a:pPr>
            <a:r>
              <a:rPr lang="ko-KR" altLang="en-US" sz="1900"/>
              <a:t>     </a:t>
            </a:r>
            <a:r>
              <a:rPr lang="ko-KR" altLang="ko-KR" sz="1900"/>
              <a:t> </a:t>
            </a:r>
            <a:r>
              <a:rPr lang="ko-KR" altLang="ko-KR" sz="1900" b="1"/>
              <a:t>버튼</a:t>
            </a:r>
            <a:r>
              <a:rPr lang="en-US" altLang="ko-KR" sz="1900" b="1"/>
              <a:t>1</a:t>
            </a:r>
            <a:r>
              <a:rPr lang="ko-KR" altLang="ko-KR" sz="1900"/>
              <a:t> 모드 3개</a:t>
            </a:r>
            <a:r>
              <a:rPr lang="en-US" altLang="ko-KR" sz="1900"/>
              <a:t>,</a:t>
            </a:r>
            <a:r>
              <a:rPr lang="ko-KR" altLang="ko-KR" sz="1900"/>
              <a:t>  모터 단계</a:t>
            </a:r>
            <a:r>
              <a:rPr lang="en-US" altLang="ko-KR" sz="1900"/>
              <a:t> </a:t>
            </a:r>
            <a:r>
              <a:rPr lang="ko-KR" altLang="ko-KR" sz="1900"/>
              <a:t> </a:t>
            </a:r>
            <a:r>
              <a:rPr lang="ko-KR" altLang="ko-KR" sz="1900" b="1"/>
              <a:t>3단</a:t>
            </a:r>
            <a:r>
              <a:rPr lang="ko-KR" altLang="en-US" sz="1900" b="1"/>
              <a:t>계</a:t>
            </a:r>
            <a:r>
              <a:rPr lang="ko-KR" altLang="ko-KR" sz="1900"/>
              <a:t> 약 중 강 단계에 따른 led</a:t>
            </a:r>
            <a:endParaRPr lang="ko-KR" altLang="ko-KR" sz="1900"/>
          </a:p>
          <a:p>
            <a:pPr>
              <a:defRPr/>
            </a:pPr>
            <a:endParaRPr lang="ko-KR" altLang="ko-KR" sz="1900"/>
          </a:p>
          <a:p>
            <a:pPr>
              <a:defRPr/>
            </a:pPr>
            <a:r>
              <a:rPr lang="ko-KR" altLang="en-US" sz="1900"/>
              <a:t>      </a:t>
            </a:r>
            <a:r>
              <a:rPr lang="ko-KR" altLang="ko-KR" sz="1900" b="1"/>
              <a:t>버튼</a:t>
            </a:r>
            <a:r>
              <a:rPr lang="en-US" altLang="ko-KR" sz="1900" b="1"/>
              <a:t>2</a:t>
            </a:r>
            <a:r>
              <a:rPr lang="ko-KR" altLang="ko-KR" sz="1900"/>
              <a:t> 선풍기 조명 </a:t>
            </a:r>
            <a:r>
              <a:rPr lang="ko-KR" altLang="ko-KR" sz="1900" b="1"/>
              <a:t>3단계</a:t>
            </a:r>
            <a:r>
              <a:rPr lang="ko-KR" altLang="ko-KR" sz="1900"/>
              <a:t> 밝기 조절</a:t>
            </a:r>
            <a:endParaRPr lang="ko-KR" altLang="ko-KR" sz="1900"/>
          </a:p>
          <a:p>
            <a:pPr>
              <a:defRPr/>
            </a:pPr>
            <a:endParaRPr lang="ko-KR" altLang="ko-KR" sz="1900"/>
          </a:p>
          <a:p>
            <a:pPr>
              <a:defRPr/>
            </a:pPr>
            <a:r>
              <a:rPr lang="ko-KR" altLang="en-US" sz="1900"/>
              <a:t>  </a:t>
            </a:r>
            <a:r>
              <a:rPr lang="ko-KR" altLang="ko-KR" sz="1900"/>
              <a:t> </a:t>
            </a:r>
            <a:r>
              <a:rPr lang="ko-KR" altLang="en-US" sz="1900"/>
              <a:t>   </a:t>
            </a:r>
            <a:r>
              <a:rPr lang="ko-KR" altLang="ko-KR" sz="1900" b="1"/>
              <a:t>버튼</a:t>
            </a:r>
            <a:r>
              <a:rPr lang="en-US" altLang="ko-KR" sz="1900" b="1"/>
              <a:t>3</a:t>
            </a:r>
            <a:r>
              <a:rPr lang="ko-KR" altLang="ko-KR" sz="1900"/>
              <a:t> 타이머 1시간 </a:t>
            </a:r>
            <a:r>
              <a:rPr lang="en-US" altLang="ko-KR" sz="1900"/>
              <a:t>3</a:t>
            </a:r>
            <a:r>
              <a:rPr lang="ko-KR" altLang="ko-KR" sz="1900"/>
              <a:t>시간 </a:t>
            </a:r>
            <a:r>
              <a:rPr lang="en-US" altLang="ko-KR" sz="1900"/>
              <a:t>5</a:t>
            </a:r>
            <a:r>
              <a:rPr lang="ko-KR" altLang="ko-KR" sz="1900"/>
              <a:t>시간</a:t>
            </a:r>
            <a:r>
              <a:rPr lang="en-US" altLang="ko-KR" sz="1900"/>
              <a:t>,</a:t>
            </a:r>
            <a:r>
              <a:rPr lang="ko-KR" altLang="en-US" sz="1900"/>
              <a:t> 각 단계에 따른 </a:t>
            </a:r>
            <a:r>
              <a:rPr lang="en-US" altLang="ko-KR" sz="1900"/>
              <a:t>led</a:t>
            </a:r>
            <a:endParaRPr lang="en-US" altLang="ko-KR" sz="1900"/>
          </a:p>
          <a:p>
            <a:pPr>
              <a:defRPr/>
            </a:pPr>
            <a:endParaRPr lang="ko-KR" altLang="ko-KR" sz="1900"/>
          </a:p>
          <a:p>
            <a:pPr>
              <a:defRPr/>
            </a:pPr>
            <a:r>
              <a:rPr lang="en-US" altLang="ko-KR" sz="1900"/>
              <a:t>      </a:t>
            </a:r>
            <a:r>
              <a:rPr lang="ko-KR" altLang="ko-KR" sz="1900"/>
              <a:t>충전 led 하나 총 led 7개</a:t>
            </a:r>
            <a:endParaRPr lang="ko-KR" altLang="ko-KR" sz="1900"/>
          </a:p>
          <a:p>
            <a:pPr>
              <a:defRPr/>
            </a:pPr>
            <a:endParaRPr lang="ko-KR" altLang="ko-KR" sz="1900"/>
          </a:p>
        </p:txBody>
      </p:sp>
      <p:sp>
        <p:nvSpPr>
          <p:cNvPr id="51" name="TextBox 50"/>
          <p:cNvSpPr txBox="1"/>
          <p:nvPr/>
        </p:nvSpPr>
        <p:spPr>
          <a:xfrm>
            <a:off x="828957" y="1604160"/>
            <a:ext cx="8100967" cy="45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/>
              <a:t>기존 선풍기 구현 </a:t>
            </a:r>
            <a:endParaRPr lang="en-US" altLang="ko-KR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와이드스크린</ep:PresentationFormat>
  <ep:Paragraphs>129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Multi function fan</vt:lpstr>
      <vt:lpstr>INDEX</vt:lpstr>
      <vt:lpstr>01. R&amp;R</vt:lpstr>
      <vt:lpstr>· R &amp; R ·</vt:lpstr>
      <vt:lpstr>02. 기획</vt:lpstr>
      <vt:lpstr>· 기획 ·</vt:lpstr>
      <vt:lpstr>· 기획 ·</vt:lpstr>
      <vt:lpstr>03. 구상</vt:lpstr>
      <vt:lpstr>· 구상 ·</vt:lpstr>
      <vt:lpstr>· 구상 ·</vt:lpstr>
      <vt:lpstr>· 구상 ·</vt:lpstr>
      <vt:lpstr>· 구상 ·</vt:lpstr>
      <vt:lpstr>· 구상·</vt:lpstr>
      <vt:lpstr>·  구상  ·</vt:lpstr>
      <vt:lpstr>·  구상  ·</vt:lpstr>
      <vt:lpstr>·  구상  ·</vt:lpstr>
      <vt:lpstr>·  구상  ·</vt:lpstr>
      <vt:lpstr>04. 회로</vt:lpstr>
      <vt:lpstr>· 회로 ·</vt:lpstr>
      <vt:lpstr>· 회로 ·</vt:lpstr>
      <vt:lpstr>· 회로 ·</vt:lpstr>
      <vt:lpstr>· 회로 ·</vt:lpstr>
      <vt:lpstr>05. 시연</vt:lpstr>
      <vt:lpstr>·  시연 ·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2017-07-23T12:29:46.000</dcterms:created>
  <dc:creator>Adstorepost.com</dc:creator>
  <cp:lastModifiedBy>sunda</cp:lastModifiedBy>
  <dcterms:modified xsi:type="dcterms:W3CDTF">2024-07-20T10:49:30.127</dcterms:modified>
  <cp:revision>127</cp:revision>
  <dc:title>Cobalt Ocean</dc:title>
  <cp:version/>
</cp:coreProperties>
</file>