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413B1F-214E-44DE-AA74-611DFCD22BDB}">
  <a:tblStyle styleId="{EB413B1F-214E-44DE-AA74-611DFCD22BD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google.maps.Map(area,options);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latlng=new google.maps.LatLng(latitude,longitude);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google.maps.MapTypeId.ROADMAP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google.maps.Marker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=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{EB413B1F-214E-44DE-AA74-611DFCD22BDB}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