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A21357-9B65-4B51-B35E-4E8B8BC28D48}">
  <a:tblStyle styleId="{BAA21357-9B65-4B51-B35E-4E8B8BC28D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{BAA21357-9B65-4B51-B35E-4E8B8BC28D48}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