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c6548db60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c6548db60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c68f55da89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c68f55da8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c68f55da89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c68f55da89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c68f55da89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c68f55da89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c68f55da8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c68f55da8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Embedded Systems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Final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 bit MIPS Processor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4145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RISC Processor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16 bit, single cycle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Instruction Set Architecture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7874" y="2571749"/>
            <a:ext cx="2218675" cy="223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375" y="445025"/>
            <a:ext cx="2917274" cy="17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3834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be coded in Verilog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Designed to run on DE-SoC fpga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potential architecture of the system is displayed on the right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3700" y="1157838"/>
            <a:ext cx="4692900" cy="35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25" y="0"/>
            <a:ext cx="88413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MIPS </a:t>
            </a:r>
            <a:r>
              <a:rPr lang="en"/>
              <a:t>Instructions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55900"/>
            <a:ext cx="4217700" cy="33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implement an assembler using a programming language.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will take </a:t>
            </a:r>
            <a:r>
              <a:rPr lang="en"/>
              <a:t>assembly</a:t>
            </a:r>
            <a:r>
              <a:rPr lang="en"/>
              <a:t> code in text file and provide instructions in machine code.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2799" y="994413"/>
            <a:ext cx="3710700" cy="383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Implementations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are able to fully implement a single cycle MIPS by the </a:t>
            </a:r>
            <a:r>
              <a:rPr lang="en"/>
              <a:t>deadline</a:t>
            </a:r>
            <a:r>
              <a:rPr lang="en"/>
              <a:t>,</a:t>
            </a:r>
            <a:br>
              <a:rPr lang="en"/>
            </a:br>
            <a:r>
              <a:rPr lang="en"/>
              <a:t>We would try to implement pipelining.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would enable the system to carry out multiple instructions on the same cycle.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