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8FF24857-F94F-4728-AC63-A854EBEAE5B3}" type="datetimeFigureOut">
              <a:rPr lang="en-US" smtClean="0"/>
              <a:pPr/>
              <a:t>4/17/2020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2B1E4DF5-7276-4FD8-83D2-F51714AAD90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FF24857-F94F-4728-AC63-A854EBEAE5B3}" type="datetimeFigureOut">
              <a:rPr lang="en-US" smtClean="0"/>
              <a:pPr/>
              <a:t>4/17/2020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B1E4DF5-7276-4FD8-83D2-F51714AAD90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FF24857-F94F-4728-AC63-A854EBEAE5B3}" type="datetimeFigureOut">
              <a:rPr lang="en-US" smtClean="0"/>
              <a:pPr/>
              <a:t>4/17/2020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B1E4DF5-7276-4FD8-83D2-F51714AAD90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FF24857-F94F-4728-AC63-A854EBEAE5B3}" type="datetimeFigureOut">
              <a:rPr lang="en-US" smtClean="0"/>
              <a:pPr/>
              <a:t>4/17/2020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B1E4DF5-7276-4FD8-83D2-F51714AAD907}"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FF24857-F94F-4728-AC63-A854EBEAE5B3}" type="datetimeFigureOut">
              <a:rPr lang="en-US" smtClean="0"/>
              <a:pPr/>
              <a:t>4/17/2020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B1E4DF5-7276-4FD8-83D2-F51714AAD907}"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FF24857-F94F-4728-AC63-A854EBEAE5B3}" type="datetimeFigureOut">
              <a:rPr lang="en-US" smtClean="0"/>
              <a:pPr/>
              <a:t>4/17/2020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B1E4DF5-7276-4FD8-83D2-F51714AAD907}"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FF24857-F94F-4728-AC63-A854EBEAE5B3}" type="datetimeFigureOut">
              <a:rPr lang="en-US" smtClean="0"/>
              <a:pPr/>
              <a:t>4/17/2020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2B1E4DF5-7276-4FD8-83D2-F51714AAD90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8FF24857-F94F-4728-AC63-A854EBEAE5B3}" type="datetimeFigureOut">
              <a:rPr lang="en-US" smtClean="0"/>
              <a:pPr/>
              <a:t>4/17/2020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2B1E4DF5-7276-4FD8-83D2-F51714AAD907}"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8FF24857-F94F-4728-AC63-A854EBEAE5B3}" type="datetimeFigureOut">
              <a:rPr lang="en-US" smtClean="0"/>
              <a:pPr/>
              <a:t>4/17/2020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2B1E4DF5-7276-4FD8-83D2-F51714AAD90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8FF24857-F94F-4728-AC63-A854EBEAE5B3}" type="datetimeFigureOut">
              <a:rPr lang="en-US" smtClean="0"/>
              <a:pPr/>
              <a:t>4/17/2020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B1E4DF5-7276-4FD8-83D2-F51714AAD90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8FF24857-F94F-4728-AC63-A854EBEAE5B3}" type="datetimeFigureOut">
              <a:rPr lang="en-US" smtClean="0"/>
              <a:pPr/>
              <a:t>4/17/2020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2B1E4DF5-7276-4FD8-83D2-F51714AAD907}"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8FF24857-F94F-4728-AC63-A854EBEAE5B3}" type="datetimeFigureOut">
              <a:rPr lang="en-US" smtClean="0"/>
              <a:pPr/>
              <a:t>4/17/2020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2B1E4DF5-7276-4FD8-83D2-F51714AAD90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00043"/>
            <a:ext cx="7772400" cy="2000263"/>
          </a:xfrm>
        </p:spPr>
        <p:txBody>
          <a:bodyPr>
            <a:normAutofit/>
          </a:bodyPr>
          <a:lstStyle/>
          <a:p>
            <a:r>
              <a:rPr lang="en-IN" dirty="0" smtClean="0"/>
              <a:t>Data Science Capstone Project</a:t>
            </a:r>
            <a:endParaRPr lang="en-US" dirty="0"/>
          </a:p>
        </p:txBody>
      </p:sp>
      <p:sp>
        <p:nvSpPr>
          <p:cNvPr id="3" name="Subtitle 2"/>
          <p:cNvSpPr>
            <a:spLocks noGrp="1"/>
          </p:cNvSpPr>
          <p:nvPr>
            <p:ph type="subTitle" idx="1"/>
          </p:nvPr>
        </p:nvSpPr>
        <p:spPr/>
        <p:txBody>
          <a:bodyPr/>
          <a:lstStyle/>
          <a:p>
            <a:r>
              <a:rPr lang="en-IN" dirty="0" smtClean="0"/>
              <a:t>- </a:t>
            </a:r>
            <a:r>
              <a:rPr lang="en-IN" dirty="0" smtClean="0">
                <a:latin typeface="Times New Roman" pitchFamily="18" charset="0"/>
                <a:cs typeface="Times New Roman" pitchFamily="18" charset="0"/>
              </a:rPr>
              <a:t>By Ms. Suchitra Kadolkar</a:t>
            </a:r>
            <a:endParaRPr lang="en-US"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latin typeface="Times New Roman" pitchFamily="18" charset="0"/>
                <a:cs typeface="Times New Roman" pitchFamily="18" charset="0"/>
              </a:rPr>
              <a:t>Introduction</a:t>
            </a:r>
          </a:p>
          <a:p>
            <a:r>
              <a:rPr lang="en-IN" dirty="0" smtClean="0">
                <a:latin typeface="Times New Roman" pitchFamily="18" charset="0"/>
                <a:cs typeface="Times New Roman" pitchFamily="18" charset="0"/>
              </a:rPr>
              <a:t>Problem Statement</a:t>
            </a:r>
          </a:p>
          <a:p>
            <a:r>
              <a:rPr lang="en-IN" dirty="0" smtClean="0">
                <a:latin typeface="Times New Roman" pitchFamily="18" charset="0"/>
                <a:cs typeface="Times New Roman" pitchFamily="18" charset="0"/>
              </a:rPr>
              <a:t>Methodology</a:t>
            </a:r>
          </a:p>
          <a:p>
            <a:r>
              <a:rPr lang="en-IN" dirty="0" smtClean="0">
                <a:latin typeface="Times New Roman" pitchFamily="18" charset="0"/>
                <a:cs typeface="Times New Roman" pitchFamily="18" charset="0"/>
              </a:rPr>
              <a:t>Conclusion</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pPr algn="ctr"/>
            <a:r>
              <a:rPr lang="en-IN" dirty="0" smtClean="0"/>
              <a:t>Index</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endParaRPr lang="en-US" dirty="0" smtClean="0"/>
          </a:p>
          <a:p>
            <a:pPr algn="just">
              <a:buNone/>
            </a:pPr>
            <a:r>
              <a:rPr lang="en-US" dirty="0" smtClean="0"/>
              <a:t>			</a:t>
            </a:r>
            <a:r>
              <a:rPr lang="en-US" dirty="0" smtClean="0">
                <a:latin typeface="Times New Roman" pitchFamily="18" charset="0"/>
                <a:cs typeface="Times New Roman" pitchFamily="18" charset="0"/>
              </a:rPr>
              <a:t>The task at hand is a digitally native vertical fashion retailer, with a substantial e-commerce footprint, has begun the rollout of brick and mortar stores as part of their retail strategy. After rolling out stores in a few select cities by guessing where the best locations were to open, as part of their store expansion for Paris they've decided to be more informed and selective, and take the time to do some research.</a:t>
            </a:r>
          </a:p>
          <a:p>
            <a:pPr>
              <a:buNone/>
            </a:pPr>
            <a:endParaRPr lang="en-US" dirty="0"/>
          </a:p>
        </p:txBody>
      </p:sp>
      <p:sp>
        <p:nvSpPr>
          <p:cNvPr id="3" name="Title 2"/>
          <p:cNvSpPr>
            <a:spLocks noGrp="1"/>
          </p:cNvSpPr>
          <p:nvPr>
            <p:ph type="title"/>
          </p:nvPr>
        </p:nvSpPr>
        <p:spPr/>
        <p:txBody>
          <a:bodyPr/>
          <a:lstStyle/>
          <a:p>
            <a:pPr algn="ctr"/>
            <a:r>
              <a:rPr lang="en-IN" dirty="0" smtClean="0"/>
              <a:t>Introduction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b="1" dirty="0" smtClean="0"/>
              <a:t>	</a:t>
            </a:r>
            <a:r>
              <a:rPr lang="en-US" dirty="0" smtClean="0">
                <a:latin typeface="Times New Roman" pitchFamily="18" charset="0"/>
                <a:cs typeface="Times New Roman" pitchFamily="18" charset="0"/>
              </a:rPr>
              <a:t>Locations for New Fashion Stores in High Traffic Areas in Paris France.</a:t>
            </a:r>
            <a:r>
              <a:rPr lang="en-US" dirty="0" smtClean="0"/>
              <a:t/>
            </a:r>
            <a:br>
              <a:rPr lang="en-US" dirty="0" smtClean="0"/>
            </a:br>
            <a:endParaRPr lang="en-US" dirty="0"/>
          </a:p>
        </p:txBody>
      </p:sp>
      <p:sp>
        <p:nvSpPr>
          <p:cNvPr id="3" name="Title 2"/>
          <p:cNvSpPr>
            <a:spLocks noGrp="1"/>
          </p:cNvSpPr>
          <p:nvPr>
            <p:ph type="title"/>
          </p:nvPr>
        </p:nvSpPr>
        <p:spPr/>
        <p:txBody>
          <a:bodyPr/>
          <a:lstStyle/>
          <a:p>
            <a:pPr algn="just"/>
            <a:r>
              <a:rPr lang="en-IN" dirty="0" smtClean="0"/>
              <a:t>	   Problem </a:t>
            </a:r>
            <a:r>
              <a:rPr lang="en-IN" dirty="0" smtClean="0"/>
              <a:t>Statement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857364"/>
            <a:ext cx="8229600" cy="4149927"/>
          </a:xfrm>
        </p:spPr>
        <p:txBody>
          <a:bodyPr>
            <a:normAutofit/>
          </a:bodyPr>
          <a:lstStyle/>
          <a:p>
            <a:pPr lvl="1" algn="just">
              <a:buNone/>
            </a:pPr>
            <a:r>
              <a:rPr lang="en-IN" sz="2700" dirty="0" smtClean="0">
                <a:latin typeface="Times New Roman" pitchFamily="18" charset="0"/>
                <a:cs typeface="Times New Roman" pitchFamily="18" charset="0"/>
              </a:rPr>
              <a:t>I have explained my project methodology briefly in my</a:t>
            </a:r>
          </a:p>
          <a:p>
            <a:pPr algn="just">
              <a:buNone/>
            </a:pPr>
            <a:r>
              <a:rPr lang="en-IN" dirty="0" smtClean="0">
                <a:latin typeface="Times New Roman" pitchFamily="18" charset="0"/>
                <a:cs typeface="Times New Roman" pitchFamily="18" charset="0"/>
              </a:rPr>
              <a:t>report and it is applied in python code notebook. </a:t>
            </a:r>
          </a:p>
          <a:p>
            <a:pPr algn="just">
              <a:buNone/>
            </a:pPr>
            <a:r>
              <a:rPr lang="en-IN" dirty="0" smtClean="0">
                <a:latin typeface="Times New Roman" pitchFamily="18" charset="0"/>
                <a:cs typeface="Times New Roman" pitchFamily="18" charset="0"/>
              </a:rPr>
              <a:t>So here, I point out the main steps which are performed</a:t>
            </a:r>
          </a:p>
          <a:p>
            <a:pPr algn="just">
              <a:buNone/>
            </a:pPr>
            <a:r>
              <a:rPr lang="en-IN" dirty="0" smtClean="0">
                <a:latin typeface="Times New Roman" pitchFamily="18" charset="0"/>
                <a:cs typeface="Times New Roman" pitchFamily="18" charset="0"/>
              </a:rPr>
              <a:t>i</a:t>
            </a:r>
            <a:r>
              <a:rPr lang="en-IN" dirty="0" smtClean="0">
                <a:latin typeface="Times New Roman" pitchFamily="18" charset="0"/>
                <a:cs typeface="Times New Roman" pitchFamily="18" charset="0"/>
              </a:rPr>
              <a:t>n my project.</a:t>
            </a:r>
          </a:p>
          <a:p>
            <a:pPr algn="just">
              <a:buNone/>
            </a:pP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pPr algn="just"/>
            <a:r>
              <a:rPr lang="en-IN" dirty="0" smtClean="0"/>
              <a:t>		Methodology</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Arial" pitchFamily="34" charset="0"/>
              <a:buChar char="•"/>
            </a:pPr>
            <a:r>
              <a:rPr lang="en-IN" dirty="0" smtClean="0">
                <a:latin typeface="Times New Roman" pitchFamily="18" charset="0"/>
                <a:cs typeface="Times New Roman" pitchFamily="18" charset="0"/>
              </a:rPr>
              <a:t>Data Collection into pandas </a:t>
            </a:r>
            <a:r>
              <a:rPr lang="en-IN" dirty="0" err="1" smtClean="0">
                <a:latin typeface="Times New Roman" pitchFamily="18" charset="0"/>
                <a:cs typeface="Times New Roman" pitchFamily="18" charset="0"/>
              </a:rPr>
              <a:t>dataframe</a:t>
            </a:r>
            <a:r>
              <a:rPr lang="en-IN" dirty="0" smtClean="0">
                <a:latin typeface="Times New Roman" pitchFamily="18" charset="0"/>
                <a:cs typeface="Times New Roman" pitchFamily="18" charset="0"/>
              </a:rPr>
              <a:t>.</a:t>
            </a:r>
          </a:p>
          <a:p>
            <a:pPr>
              <a:buFont typeface="Arial" pitchFamily="34" charset="0"/>
              <a:buChar char="•"/>
            </a:pPr>
            <a:r>
              <a:rPr lang="en-IN" dirty="0" smtClean="0">
                <a:latin typeface="Times New Roman" pitchFamily="18" charset="0"/>
                <a:cs typeface="Times New Roman" pitchFamily="18" charset="0"/>
              </a:rPr>
              <a:t>Data Wrangling.</a:t>
            </a:r>
          </a:p>
          <a:p>
            <a:pPr>
              <a:buFont typeface="Arial" pitchFamily="34" charset="0"/>
              <a:buChar char="•"/>
            </a:pPr>
            <a:r>
              <a:rPr lang="en-IN" dirty="0" smtClean="0">
                <a:latin typeface="Times New Roman" pitchFamily="18" charset="0"/>
                <a:cs typeface="Times New Roman" pitchFamily="18" charset="0"/>
              </a:rPr>
              <a:t>Data Cleaning(Removed unnecessary columns).</a:t>
            </a:r>
          </a:p>
          <a:p>
            <a:pPr>
              <a:buFont typeface="Arial" pitchFamily="34" charset="0"/>
              <a:buChar char="•"/>
            </a:pPr>
            <a:r>
              <a:rPr lang="en-IN" dirty="0" smtClean="0">
                <a:latin typeface="Times New Roman" pitchFamily="18" charset="0"/>
                <a:cs typeface="Times New Roman" pitchFamily="18" charset="0"/>
              </a:rPr>
              <a:t>Location Data(Use </a:t>
            </a:r>
            <a:r>
              <a:rPr lang="en-IN" dirty="0" smtClean="0">
                <a:latin typeface="Times New Roman" pitchFamily="18" charset="0"/>
                <a:cs typeface="Times New Roman" pitchFamily="18" charset="0"/>
              </a:rPr>
              <a:t>of foursquare API).</a:t>
            </a:r>
            <a:endParaRPr lang="en-IN" dirty="0" smtClean="0">
              <a:latin typeface="Times New Roman" pitchFamily="18" charset="0"/>
              <a:cs typeface="Times New Roman" pitchFamily="18" charset="0"/>
            </a:endParaRPr>
          </a:p>
          <a:p>
            <a:pPr>
              <a:buFont typeface="Arial" pitchFamily="34" charset="0"/>
              <a:buChar char="•"/>
            </a:pPr>
            <a:r>
              <a:rPr lang="en-IN" dirty="0" smtClean="0">
                <a:latin typeface="Times New Roman" pitchFamily="18" charset="0"/>
                <a:cs typeface="Times New Roman" pitchFamily="18" charset="0"/>
              </a:rPr>
              <a:t>Exploratory Data Analysis(EDA).</a:t>
            </a:r>
          </a:p>
          <a:p>
            <a:pPr>
              <a:buFont typeface="Arial" pitchFamily="34" charset="0"/>
              <a:buChar char="•"/>
            </a:pPr>
            <a:r>
              <a:rPr lang="en-IN" dirty="0" smtClean="0">
                <a:latin typeface="Times New Roman" pitchFamily="18" charset="0"/>
                <a:cs typeface="Times New Roman" pitchFamily="18" charset="0"/>
              </a:rPr>
              <a:t>Data Visualization.</a:t>
            </a:r>
          </a:p>
          <a:p>
            <a:pPr>
              <a:buFont typeface="Arial" pitchFamily="34" charset="0"/>
              <a:buChar char="•"/>
            </a:pPr>
            <a:r>
              <a:rPr lang="en-IN" dirty="0" smtClean="0">
                <a:latin typeface="Times New Roman" pitchFamily="18" charset="0"/>
                <a:cs typeface="Times New Roman" pitchFamily="18" charset="0"/>
              </a:rPr>
              <a:t>Determine nearest neighbourhood.</a:t>
            </a:r>
          </a:p>
          <a:p>
            <a:pPr>
              <a:buFont typeface="Arial" pitchFamily="34" charset="0"/>
              <a:buChar char="•"/>
            </a:pPr>
            <a:r>
              <a:rPr lang="en-IN" dirty="0" smtClean="0">
                <a:latin typeface="Times New Roman" pitchFamily="18" charset="0"/>
                <a:cs typeface="Times New Roman" pitchFamily="18" charset="0"/>
              </a:rPr>
              <a:t>Locate top three districts in </a:t>
            </a:r>
            <a:r>
              <a:rPr lang="en-IN" dirty="0" err="1" smtClean="0">
                <a:latin typeface="Times New Roman" pitchFamily="18" charset="0"/>
                <a:cs typeface="Times New Roman" pitchFamily="18" charset="0"/>
              </a:rPr>
              <a:t>Parice</a:t>
            </a:r>
            <a:r>
              <a:rPr lang="en-IN" dirty="0" smtClean="0">
                <a:latin typeface="Times New Roman" pitchFamily="18" charset="0"/>
                <a:cs typeface="Times New Roman" pitchFamily="18" charset="0"/>
              </a:rPr>
              <a:t> for new fashion stores.</a:t>
            </a:r>
          </a:p>
          <a:p>
            <a:pPr>
              <a:buFont typeface="Arial" pitchFamily="34" charset="0"/>
              <a:buChar char="•"/>
            </a:pPr>
            <a:endParaRPr lang="en-US" dirty="0"/>
          </a:p>
        </p:txBody>
      </p:sp>
      <p:sp>
        <p:nvSpPr>
          <p:cNvPr id="3" name="Title 2"/>
          <p:cNvSpPr>
            <a:spLocks noGrp="1"/>
          </p:cNvSpPr>
          <p:nvPr>
            <p:ph type="title"/>
          </p:nvPr>
        </p:nvSpPr>
        <p:spPr/>
        <p:txBody>
          <a:bodyPr/>
          <a:lstStyle/>
          <a:p>
            <a:r>
              <a:rPr lang="en-IN" dirty="0" smtClean="0"/>
              <a:t>			Steps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smtClean="0">
                <a:latin typeface="Times New Roman" pitchFamily="18" charset="0"/>
                <a:cs typeface="Times New Roman" pitchFamily="18" charset="0"/>
              </a:rPr>
              <a:t>		From </a:t>
            </a:r>
            <a:r>
              <a:rPr lang="en-US" dirty="0" smtClean="0">
                <a:latin typeface="Times New Roman" pitchFamily="18" charset="0"/>
                <a:cs typeface="Times New Roman" pitchFamily="18" charset="0"/>
              </a:rPr>
              <a:t>this </a:t>
            </a:r>
            <a:r>
              <a:rPr lang="en-US" dirty="0" smtClean="0">
                <a:latin typeface="Times New Roman" pitchFamily="18" charset="0"/>
                <a:cs typeface="Times New Roman" pitchFamily="18" charset="0"/>
              </a:rPr>
              <a:t>visualization </a:t>
            </a:r>
            <a:r>
              <a:rPr lang="en-US" dirty="0" smtClean="0">
                <a:latin typeface="Times New Roman" pitchFamily="18" charset="0"/>
                <a:cs typeface="Times New Roman" pitchFamily="18" charset="0"/>
              </a:rPr>
              <a:t>it is clear that on a practical level, with no data to base decisions on, the circle of the 20 </a:t>
            </a:r>
            <a:r>
              <a:rPr lang="en-US" dirty="0" smtClean="0">
                <a:latin typeface="Times New Roman" pitchFamily="18" charset="0"/>
                <a:cs typeface="Times New Roman" pitchFamily="18" charset="0"/>
              </a:rPr>
              <a:t>districts </a:t>
            </a:r>
            <a:r>
              <a:rPr lang="en-US" dirty="0" smtClean="0">
                <a:latin typeface="Times New Roman" pitchFamily="18" charset="0"/>
                <a:cs typeface="Times New Roman" pitchFamily="18" charset="0"/>
              </a:rPr>
              <a:t>is very large, and researching and then visiting them all would be a daunting and time consuming task. We have narrowed the search area down significantly from 20 potential districts to 3 that should suit the client's retail business.</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IN" dirty="0" smtClean="0"/>
              <a:t>		Conclusion</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27</TotalTime>
  <Words>94</Words>
  <Application>Microsoft Office PowerPoint</Application>
  <PresentationFormat>On-screen Show (4:3)</PresentationFormat>
  <Paragraphs>28</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Concourse</vt:lpstr>
      <vt:lpstr>Data Science Capstone Project</vt:lpstr>
      <vt:lpstr>Index</vt:lpstr>
      <vt:lpstr>Introduction</vt:lpstr>
      <vt:lpstr>    Problem Statement</vt:lpstr>
      <vt:lpstr>  Methodology</vt:lpstr>
      <vt:lpstr>   Steps</vt:lpstr>
      <vt:lpstr>  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Capstone Project</dc:title>
  <dc:creator>hp</dc:creator>
  <cp:lastModifiedBy>hp</cp:lastModifiedBy>
  <cp:revision>5</cp:revision>
  <dcterms:created xsi:type="dcterms:W3CDTF">2020-04-17T13:12:18Z</dcterms:created>
  <dcterms:modified xsi:type="dcterms:W3CDTF">2020-04-17T13:41:05Z</dcterms:modified>
</cp:coreProperties>
</file>