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74"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5" r:id="rId18"/>
    <p:sldId id="276" r:id="rId19"/>
  </p:sldIdLst>
  <p:sldSz cx="9906000" cy="6858000" type="A4"/>
  <p:notesSz cx="7099300" cy="10234613"/>
  <p:defaultTex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6F4E2F-0051-4619-91A3-ED055C964181}">
          <p14:sldIdLst>
            <p14:sldId id="256"/>
            <p14:sldId id="257"/>
            <p14:sldId id="258"/>
            <p14:sldId id="274"/>
            <p14:sldId id="259"/>
            <p14:sldId id="260"/>
            <p14:sldId id="262"/>
            <p14:sldId id="263"/>
            <p14:sldId id="264"/>
            <p14:sldId id="265"/>
            <p14:sldId id="266"/>
            <p14:sldId id="267"/>
            <p14:sldId id="268"/>
            <p14:sldId id="269"/>
            <p14:sldId id="270"/>
            <p14:sldId id="271"/>
            <p14:sldId id="275"/>
            <p14:sldId id="276"/>
          </p14:sldIdLst>
        </p14:section>
        <p14:section name="Untitled Section" id="{02437BCB-5FBE-4085-B858-C6F3FC627AE2}">
          <p14:sldIdLst/>
        </p14:section>
      </p14:sectionLst>
    </p:ext>
    <p:ext uri="{EFAFB233-063F-42B5-8137-9DF3F51BA10A}">
      <p15:sldGuideLst xmlns:p15="http://schemas.microsoft.com/office/powerpoint/2012/main" xmlns="">
        <p15:guide id="1" orient="horz" pos="3838">
          <p15:clr>
            <a:srgbClr val="A4A3A4"/>
          </p15:clr>
        </p15:guide>
        <p15:guide id="3" pos="5116">
          <p15:clr>
            <a:srgbClr val="A4A3A4"/>
          </p15:clr>
        </p15:guide>
        <p15:guide id="4" orient="horz" pos="346">
          <p15:clr>
            <a:srgbClr val="A4A3A4"/>
          </p15:clr>
        </p15:guide>
        <p15:guide id="6" orient="horz" pos="4020">
          <p15:clr>
            <a:srgbClr val="A4A3A4"/>
          </p15:clr>
        </p15:guide>
        <p15:guide id="7" orient="horz" pos="3521">
          <p15:clr>
            <a:srgbClr val="A4A3A4"/>
          </p15:clr>
        </p15:guide>
        <p15:guide id="8" orient="horz" pos="3767">
          <p15:clr>
            <a:srgbClr val="A4A3A4"/>
          </p15:clr>
        </p15:guide>
        <p15:guide id="9" pos="5716">
          <p15:clr>
            <a:srgbClr val="A4A3A4"/>
          </p15:clr>
        </p15:guide>
        <p15:guide id="10" pos="520">
          <p15:clr>
            <a:srgbClr val="A4A3A4"/>
          </p15:clr>
        </p15:guide>
        <p15:guide id="11" pos="3029" userDrawn="1">
          <p15:clr>
            <a:srgbClr val="A4A3A4"/>
          </p15:clr>
        </p15:guide>
        <p15:guide id="12" pos="3230">
          <p15:clr>
            <a:srgbClr val="A4A3A4"/>
          </p15:clr>
        </p15:guide>
        <p15:guide id="13" pos="592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31">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B1830"/>
    <a:srgbClr val="8FAEC1"/>
    <a:srgbClr val="CEDBE0"/>
    <a:srgbClr val="937CB9"/>
    <a:srgbClr val="C4D82E"/>
    <a:srgbClr val="00B8B0"/>
    <a:srgbClr val="3C9CD7"/>
    <a:srgbClr val="F58220"/>
    <a:srgbClr val="608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2" autoAdjust="0"/>
    <p:restoredTop sz="94621" autoAdjust="0"/>
  </p:normalViewPr>
  <p:slideViewPr>
    <p:cSldViewPr snapToGrid="0">
      <p:cViewPr>
        <p:scale>
          <a:sx n="70" d="100"/>
          <a:sy n="70" d="100"/>
        </p:scale>
        <p:origin x="-1062" y="-816"/>
      </p:cViewPr>
      <p:guideLst>
        <p:guide orient="horz" pos="3838"/>
        <p:guide orient="horz" pos="346"/>
        <p:guide orient="horz" pos="4020"/>
        <p:guide orient="horz" pos="3521"/>
        <p:guide orient="horz" pos="3767"/>
        <p:guide pos="5116"/>
        <p:guide pos="5716"/>
        <p:guide pos="520"/>
        <p:guide pos="3029"/>
        <p:guide pos="3230"/>
        <p:guide pos="592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7" d="100"/>
          <a:sy n="57" d="100"/>
        </p:scale>
        <p:origin x="-2846" y="-110"/>
      </p:cViewPr>
      <p:guideLst>
        <p:guide orient="horz" pos="2966"/>
        <p:guide orient="horz" pos="3224"/>
        <p:guide pos="2252"/>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4" cy="511730"/>
          </a:xfrm>
          <a:prstGeom prst="rect">
            <a:avLst/>
          </a:prstGeom>
        </p:spPr>
        <p:txBody>
          <a:bodyPr vert="horz" lIns="94612" tIns="47306" rIns="94612" bIns="47306" rtlCol="0"/>
          <a:lstStyle>
            <a:lvl1pPr algn="l">
              <a:defRPr sz="1200"/>
            </a:lvl1pPr>
          </a:lstStyle>
          <a:p>
            <a:endParaRPr lang="en-GB" dirty="0"/>
          </a:p>
        </p:txBody>
      </p:sp>
      <p:sp>
        <p:nvSpPr>
          <p:cNvPr id="3" name="Date Placeholder 2"/>
          <p:cNvSpPr>
            <a:spLocks noGrp="1"/>
          </p:cNvSpPr>
          <p:nvPr>
            <p:ph type="dt" sz="quarter" idx="1"/>
          </p:nvPr>
        </p:nvSpPr>
        <p:spPr>
          <a:xfrm>
            <a:off x="4021294" y="1"/>
            <a:ext cx="3076364" cy="511730"/>
          </a:xfrm>
          <a:prstGeom prst="rect">
            <a:avLst/>
          </a:prstGeom>
        </p:spPr>
        <p:txBody>
          <a:bodyPr vert="horz" lIns="94612" tIns="47306" rIns="94612" bIns="47306" rtlCol="0"/>
          <a:lstStyle>
            <a:lvl1pPr algn="r">
              <a:defRPr sz="1200"/>
            </a:lvl1pPr>
          </a:lstStyle>
          <a:p>
            <a:fld id="{F72A1F59-74F8-44CF-9608-D1D1F0996587}" type="datetimeFigureOut">
              <a:rPr lang="en-GB" smtClean="0"/>
              <a:pPr/>
              <a:t>18/07/2019</a:t>
            </a:fld>
            <a:endParaRPr lang="en-GB" dirty="0"/>
          </a:p>
        </p:txBody>
      </p:sp>
      <p:sp>
        <p:nvSpPr>
          <p:cNvPr id="4" name="Footer Placeholder 3"/>
          <p:cNvSpPr>
            <a:spLocks noGrp="1"/>
          </p:cNvSpPr>
          <p:nvPr>
            <p:ph type="ftr" sz="quarter" idx="2"/>
          </p:nvPr>
        </p:nvSpPr>
        <p:spPr>
          <a:xfrm>
            <a:off x="0" y="9721108"/>
            <a:ext cx="3076364" cy="511730"/>
          </a:xfrm>
          <a:prstGeom prst="rect">
            <a:avLst/>
          </a:prstGeom>
        </p:spPr>
        <p:txBody>
          <a:bodyPr vert="horz" lIns="94612" tIns="47306" rIns="94612" bIns="47306"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21294" y="9721108"/>
            <a:ext cx="3076364" cy="511730"/>
          </a:xfrm>
          <a:prstGeom prst="rect">
            <a:avLst/>
          </a:prstGeom>
        </p:spPr>
        <p:txBody>
          <a:bodyPr vert="horz" lIns="94612" tIns="47306" rIns="94612" bIns="47306" rtlCol="0" anchor="b"/>
          <a:lstStyle>
            <a:lvl1pPr algn="r">
              <a:defRPr sz="1200"/>
            </a:lvl1pPr>
          </a:lstStyle>
          <a:p>
            <a:fld id="{B5456408-28DD-4FFF-92F7-977F2BC32B77}" type="slidenum">
              <a:rPr lang="en-GB" smtClean="0"/>
              <a:pPr/>
              <a:t>‹#›</a:t>
            </a:fld>
            <a:endParaRPr lang="en-GB" dirty="0"/>
          </a:p>
        </p:txBody>
      </p:sp>
    </p:spTree>
    <p:extLst>
      <p:ext uri="{BB962C8B-B14F-4D97-AF65-F5344CB8AC3E}">
        <p14:creationId xmlns:p14="http://schemas.microsoft.com/office/powerpoint/2010/main" val="346057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4" cy="511730"/>
          </a:xfrm>
          <a:prstGeom prst="rect">
            <a:avLst/>
          </a:prstGeom>
        </p:spPr>
        <p:txBody>
          <a:bodyPr vert="horz" lIns="94612" tIns="47306" rIns="94612" bIns="47306" rtlCol="0"/>
          <a:lstStyle>
            <a:lvl1pPr algn="l">
              <a:defRPr sz="1200"/>
            </a:lvl1pPr>
          </a:lstStyle>
          <a:p>
            <a:endParaRPr lang="en-GB" dirty="0"/>
          </a:p>
        </p:txBody>
      </p:sp>
      <p:sp>
        <p:nvSpPr>
          <p:cNvPr id="3" name="Date Placeholder 2"/>
          <p:cNvSpPr>
            <a:spLocks noGrp="1"/>
          </p:cNvSpPr>
          <p:nvPr>
            <p:ph type="dt" idx="1"/>
          </p:nvPr>
        </p:nvSpPr>
        <p:spPr>
          <a:xfrm>
            <a:off x="4021294" y="1"/>
            <a:ext cx="3076364" cy="511730"/>
          </a:xfrm>
          <a:prstGeom prst="rect">
            <a:avLst/>
          </a:prstGeom>
        </p:spPr>
        <p:txBody>
          <a:bodyPr vert="horz" lIns="94612" tIns="47306" rIns="94612" bIns="47306" rtlCol="0"/>
          <a:lstStyle>
            <a:lvl1pPr algn="r">
              <a:defRPr sz="1200"/>
            </a:lvl1pPr>
          </a:lstStyle>
          <a:p>
            <a:fld id="{D36F24F6-1556-47AD-907E-11C4C804A6C2}" type="datetimeFigureOut">
              <a:rPr lang="en-GB" smtClean="0"/>
              <a:pPr/>
              <a:t>18/07/2019</a:t>
            </a:fld>
            <a:endParaRPr lang="en-GB" dirty="0"/>
          </a:p>
        </p:txBody>
      </p:sp>
      <p:sp>
        <p:nvSpPr>
          <p:cNvPr id="4" name="Slide Image Placeholder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4612" tIns="47306" rIns="94612" bIns="47306" rtlCol="0" anchor="ctr"/>
          <a:lstStyle/>
          <a:p>
            <a:endParaRPr lang="en-GB" dirty="0"/>
          </a:p>
        </p:txBody>
      </p:sp>
      <p:sp>
        <p:nvSpPr>
          <p:cNvPr id="5" name="Notes Placeholder 4"/>
          <p:cNvSpPr>
            <a:spLocks noGrp="1"/>
          </p:cNvSpPr>
          <p:nvPr>
            <p:ph type="body" sz="quarter" idx="3"/>
          </p:nvPr>
        </p:nvSpPr>
        <p:spPr>
          <a:xfrm>
            <a:off x="709930" y="4861443"/>
            <a:ext cx="5679440" cy="4605576"/>
          </a:xfrm>
          <a:prstGeom prst="rect">
            <a:avLst/>
          </a:prstGeom>
        </p:spPr>
        <p:txBody>
          <a:bodyPr vert="horz" lIns="94612" tIns="47306" rIns="94612" bIns="4730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8"/>
            <a:ext cx="3076364" cy="511730"/>
          </a:xfrm>
          <a:prstGeom prst="rect">
            <a:avLst/>
          </a:prstGeom>
        </p:spPr>
        <p:txBody>
          <a:bodyPr vert="horz" lIns="94612" tIns="47306" rIns="94612" bIns="47306" rtlCol="0" anchor="b"/>
          <a:lstStyle>
            <a:lvl1pPr algn="l">
              <a:defRPr sz="1200"/>
            </a:lvl1pPr>
          </a:lstStyle>
          <a:p>
            <a:endParaRPr lang="en-GB" dirty="0"/>
          </a:p>
        </p:txBody>
      </p:sp>
      <p:sp>
        <p:nvSpPr>
          <p:cNvPr id="7" name="Slide Number Placeholder 6"/>
          <p:cNvSpPr>
            <a:spLocks noGrp="1"/>
          </p:cNvSpPr>
          <p:nvPr>
            <p:ph type="sldNum" sz="quarter" idx="5"/>
          </p:nvPr>
        </p:nvSpPr>
        <p:spPr>
          <a:xfrm>
            <a:off x="4021294" y="9721108"/>
            <a:ext cx="3076364" cy="511730"/>
          </a:xfrm>
          <a:prstGeom prst="rect">
            <a:avLst/>
          </a:prstGeom>
        </p:spPr>
        <p:txBody>
          <a:bodyPr vert="horz" lIns="94612" tIns="47306" rIns="94612" bIns="47306" rtlCol="0" anchor="b"/>
          <a:lstStyle>
            <a:lvl1pPr algn="r">
              <a:defRPr sz="1200"/>
            </a:lvl1pPr>
          </a:lstStyle>
          <a:p>
            <a:fld id="{8731FDDB-74AF-466F-B92E-1346EC410FDE}" type="slidenum">
              <a:rPr lang="en-GB" smtClean="0"/>
              <a:pPr/>
              <a:t>‹#›</a:t>
            </a:fld>
            <a:endParaRPr lang="en-GB" dirty="0"/>
          </a:p>
        </p:txBody>
      </p:sp>
    </p:spTree>
    <p:extLst>
      <p:ext uri="{BB962C8B-B14F-4D97-AF65-F5344CB8AC3E}">
        <p14:creationId xmlns:p14="http://schemas.microsoft.com/office/powerpoint/2010/main" val="1495987017"/>
      </p:ext>
    </p:extLst>
  </p:cSld>
  <p:clrMap bg1="lt1" tx1="dk1" bg2="lt2" tx2="dk2" accent1="accent1" accent2="accent2" accent3="accent3" accent4="accent4" accent5="accent5" accent6="accent6" hlink="hlink" folHlink="folHlink"/>
  <p:notesStyle>
    <a:lvl1pPr marL="0" algn="l" defTabSz="872722" rtl="0" eaLnBrk="1" latinLnBrk="0" hangingPunct="1">
      <a:defRPr sz="1100" kern="1200">
        <a:solidFill>
          <a:schemeClr val="tx1"/>
        </a:solidFill>
        <a:latin typeface="+mn-lt"/>
        <a:ea typeface="+mn-ea"/>
        <a:cs typeface="+mn-cs"/>
      </a:defRPr>
    </a:lvl1pPr>
    <a:lvl2pPr marL="436361" algn="l" defTabSz="872722" rtl="0" eaLnBrk="1" latinLnBrk="0" hangingPunct="1">
      <a:defRPr sz="1100" kern="1200">
        <a:solidFill>
          <a:schemeClr val="tx1"/>
        </a:solidFill>
        <a:latin typeface="+mn-lt"/>
        <a:ea typeface="+mn-ea"/>
        <a:cs typeface="+mn-cs"/>
      </a:defRPr>
    </a:lvl2pPr>
    <a:lvl3pPr marL="872722" algn="l" defTabSz="872722" rtl="0" eaLnBrk="1" latinLnBrk="0" hangingPunct="1">
      <a:defRPr sz="1100" kern="1200">
        <a:solidFill>
          <a:schemeClr val="tx1"/>
        </a:solidFill>
        <a:latin typeface="+mn-lt"/>
        <a:ea typeface="+mn-ea"/>
        <a:cs typeface="+mn-cs"/>
      </a:defRPr>
    </a:lvl3pPr>
    <a:lvl4pPr marL="1309083" algn="l" defTabSz="872722" rtl="0" eaLnBrk="1" latinLnBrk="0" hangingPunct="1">
      <a:defRPr sz="1100" kern="1200">
        <a:solidFill>
          <a:schemeClr val="tx1"/>
        </a:solidFill>
        <a:latin typeface="+mn-lt"/>
        <a:ea typeface="+mn-ea"/>
        <a:cs typeface="+mn-cs"/>
      </a:defRPr>
    </a:lvl4pPr>
    <a:lvl5pPr marL="1745445" algn="l" defTabSz="872722" rtl="0" eaLnBrk="1" latinLnBrk="0" hangingPunct="1">
      <a:defRPr sz="1100" kern="1200">
        <a:solidFill>
          <a:schemeClr val="tx1"/>
        </a:solidFill>
        <a:latin typeface="+mn-lt"/>
        <a:ea typeface="+mn-ea"/>
        <a:cs typeface="+mn-cs"/>
      </a:defRPr>
    </a:lvl5pPr>
    <a:lvl6pPr marL="2181806" algn="l" defTabSz="872722" rtl="0" eaLnBrk="1" latinLnBrk="0" hangingPunct="1">
      <a:defRPr sz="1100" kern="1200">
        <a:solidFill>
          <a:schemeClr val="tx1"/>
        </a:solidFill>
        <a:latin typeface="+mn-lt"/>
        <a:ea typeface="+mn-ea"/>
        <a:cs typeface="+mn-cs"/>
      </a:defRPr>
    </a:lvl6pPr>
    <a:lvl7pPr marL="2618167" algn="l" defTabSz="872722" rtl="0" eaLnBrk="1" latinLnBrk="0" hangingPunct="1">
      <a:defRPr sz="1100" kern="1200">
        <a:solidFill>
          <a:schemeClr val="tx1"/>
        </a:solidFill>
        <a:latin typeface="+mn-lt"/>
        <a:ea typeface="+mn-ea"/>
        <a:cs typeface="+mn-cs"/>
      </a:defRPr>
    </a:lvl7pPr>
    <a:lvl8pPr marL="3054529" algn="l" defTabSz="872722" rtl="0" eaLnBrk="1" latinLnBrk="0" hangingPunct="1">
      <a:defRPr sz="1100" kern="1200">
        <a:solidFill>
          <a:schemeClr val="tx1"/>
        </a:solidFill>
        <a:latin typeface="+mn-lt"/>
        <a:ea typeface="+mn-ea"/>
        <a:cs typeface="+mn-cs"/>
      </a:defRPr>
    </a:lvl8pPr>
    <a:lvl9pPr marL="3490890" algn="l" defTabSz="8727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age_Option 1">
    <p:spTree>
      <p:nvGrpSpPr>
        <p:cNvPr id="1" name=""/>
        <p:cNvGrpSpPr/>
        <p:nvPr/>
      </p:nvGrpSpPr>
      <p:grpSpPr>
        <a:xfrm>
          <a:off x="0" y="0"/>
          <a:ext cx="0" cy="0"/>
          <a:chOff x="0" y="0"/>
          <a:chExt cx="0" cy="0"/>
        </a:xfrm>
      </p:grpSpPr>
      <p:sp>
        <p:nvSpPr>
          <p:cNvPr id="10" name="Rechteck 9"/>
          <p:cNvSpPr/>
          <p:nvPr userDrawn="1"/>
        </p:nvSpPr>
        <p:spPr bwMode="auto">
          <a:xfrm>
            <a:off x="0" y="0"/>
            <a:ext cx="9180000" cy="6912000"/>
          </a:xfrm>
          <a:prstGeom prst="rect">
            <a:avLst/>
          </a:prstGeom>
          <a:gradFill flip="none" rotWithShape="1">
            <a:gsLst>
              <a:gs pos="100000">
                <a:schemeClr val="accent1"/>
              </a:gs>
              <a:gs pos="10000">
                <a:schemeClr val="tx1"/>
              </a:gs>
            </a:gsLst>
            <a:lin ang="18000000" scaled="0"/>
            <a:tileRect/>
          </a:gradFill>
          <a:ln w="9525" cap="flat" cmpd="sng" algn="ctr">
            <a:noFill/>
            <a:prstDash val="solid"/>
            <a:round/>
            <a:headEnd type="none" w="med" len="med"/>
            <a:tailEnd type="none" w="med" len="med"/>
          </a:ln>
          <a:effectLst/>
        </p:spPr>
        <p:txBody>
          <a:bodyPr wrap="none"/>
          <a:lstStyle>
            <a:lvl1pPr>
              <a:defRPr sz="1600">
                <a:solidFill>
                  <a:schemeClr val="tx2"/>
                </a:solidFill>
                <a:latin typeface="Arial" charset="0"/>
                <a:ea typeface="Geneva" charset="0"/>
                <a:cs typeface="Geneva" charset="0"/>
              </a:defRPr>
            </a:lvl1pPr>
            <a:lvl2pPr marL="37931725" indent="-37474525">
              <a:defRPr sz="1600">
                <a:solidFill>
                  <a:schemeClr val="tx2"/>
                </a:solidFill>
                <a:latin typeface="Arial" charset="0"/>
                <a:ea typeface="Geneva" charset="0"/>
              </a:defRPr>
            </a:lvl2pPr>
            <a:lvl3pPr>
              <a:defRPr sz="1600">
                <a:solidFill>
                  <a:schemeClr val="tx2"/>
                </a:solidFill>
                <a:latin typeface="Arial" charset="0"/>
                <a:ea typeface="Geneva" charset="0"/>
              </a:defRPr>
            </a:lvl3pPr>
            <a:lvl4pPr>
              <a:defRPr sz="1600">
                <a:solidFill>
                  <a:schemeClr val="tx2"/>
                </a:solidFill>
                <a:latin typeface="Arial" charset="0"/>
                <a:ea typeface="Geneva" charset="0"/>
              </a:defRPr>
            </a:lvl4pPr>
            <a:lvl5pPr>
              <a:defRPr sz="1600">
                <a:solidFill>
                  <a:schemeClr val="tx2"/>
                </a:solidFill>
                <a:latin typeface="Arial" charset="0"/>
                <a:ea typeface="Geneva" charset="0"/>
              </a:defRPr>
            </a:lvl5pPr>
            <a:lvl6pPr marL="457200" eaLnBrk="0" fontAlgn="base" hangingPunct="0">
              <a:spcBef>
                <a:spcPct val="50000"/>
              </a:spcBef>
              <a:spcAft>
                <a:spcPct val="0"/>
              </a:spcAft>
              <a:defRPr sz="1600">
                <a:solidFill>
                  <a:schemeClr val="tx2"/>
                </a:solidFill>
                <a:latin typeface="Arial" charset="0"/>
                <a:ea typeface="Geneva" charset="0"/>
              </a:defRPr>
            </a:lvl6pPr>
            <a:lvl7pPr marL="914400" eaLnBrk="0" fontAlgn="base" hangingPunct="0">
              <a:spcBef>
                <a:spcPct val="50000"/>
              </a:spcBef>
              <a:spcAft>
                <a:spcPct val="0"/>
              </a:spcAft>
              <a:defRPr sz="1600">
                <a:solidFill>
                  <a:schemeClr val="tx2"/>
                </a:solidFill>
                <a:latin typeface="Arial" charset="0"/>
                <a:ea typeface="Geneva" charset="0"/>
              </a:defRPr>
            </a:lvl7pPr>
            <a:lvl8pPr marL="1371600" eaLnBrk="0" fontAlgn="base" hangingPunct="0">
              <a:spcBef>
                <a:spcPct val="50000"/>
              </a:spcBef>
              <a:spcAft>
                <a:spcPct val="0"/>
              </a:spcAft>
              <a:defRPr sz="1600">
                <a:solidFill>
                  <a:schemeClr val="tx2"/>
                </a:solidFill>
                <a:latin typeface="Arial" charset="0"/>
                <a:ea typeface="Geneva" charset="0"/>
              </a:defRPr>
            </a:lvl8pPr>
            <a:lvl9pPr marL="1828800" eaLnBrk="0" fontAlgn="base" hangingPunct="0">
              <a:spcBef>
                <a:spcPct val="50000"/>
              </a:spcBef>
              <a:spcAft>
                <a:spcPct val="0"/>
              </a:spcAft>
              <a:defRPr sz="1600">
                <a:solidFill>
                  <a:schemeClr val="tx2"/>
                </a:solidFill>
                <a:latin typeface="Arial" charset="0"/>
                <a:ea typeface="Geneva" charset="0"/>
              </a:defRPr>
            </a:lvl9pPr>
          </a:lstStyle>
          <a:p>
            <a:pPr>
              <a:defRPr/>
            </a:pPr>
            <a:endParaRPr lang="de-DE" dirty="0" smtClean="0">
              <a:latin typeface="Calibri"/>
            </a:endParaRPr>
          </a:p>
        </p:txBody>
      </p:sp>
      <p:sp>
        <p:nvSpPr>
          <p:cNvPr id="11" name="Rectangle 5"/>
          <p:cNvSpPr>
            <a:spLocks noGrp="1" noChangeArrowheads="1"/>
          </p:cNvSpPr>
          <p:nvPr>
            <p:ph type="subTitle" idx="1"/>
          </p:nvPr>
        </p:nvSpPr>
        <p:spPr>
          <a:xfrm>
            <a:off x="3779667" y="5537200"/>
            <a:ext cx="4896021" cy="765373"/>
          </a:xfrm>
          <a:ln>
            <a:noFill/>
          </a:ln>
        </p:spPr>
        <p:txBody>
          <a:bodyPr/>
          <a:lstStyle>
            <a:lvl1pPr marL="0" indent="0">
              <a:buFont typeface="Times" charset="0"/>
              <a:buNone/>
              <a:defRPr>
                <a:solidFill>
                  <a:schemeClr val="bg2">
                    <a:lumMod val="90000"/>
                  </a:schemeClr>
                </a:solidFill>
                <a:latin typeface="Calibri"/>
                <a:cs typeface="Calibri"/>
              </a:defRPr>
            </a:lvl1pPr>
          </a:lstStyle>
          <a:p>
            <a:r>
              <a:rPr lang="en-US" dirty="0" smtClean="0"/>
              <a:t>Click to edit Master subtitle style</a:t>
            </a:r>
            <a:endParaRPr lang="de-DE" dirty="0"/>
          </a:p>
        </p:txBody>
      </p:sp>
      <p:sp>
        <p:nvSpPr>
          <p:cNvPr id="16" name="Rectangle 4"/>
          <p:cNvSpPr>
            <a:spLocks noGrp="1" noChangeArrowheads="1"/>
          </p:cNvSpPr>
          <p:nvPr>
            <p:ph type="ctrTitle" hasCustomPrompt="1"/>
          </p:nvPr>
        </p:nvSpPr>
        <p:spPr>
          <a:xfrm>
            <a:off x="3772652" y="4165600"/>
            <a:ext cx="4903036" cy="941796"/>
          </a:xfrm>
        </p:spPr>
        <p:txBody>
          <a:bodyPr anchor="t" anchorCtr="0"/>
          <a:lstStyle>
            <a:lvl1pPr>
              <a:defRPr sz="3400" b="0" i="0" spc="30" baseline="0">
                <a:solidFill>
                  <a:schemeClr val="bg1"/>
                </a:solidFill>
                <a:latin typeface="+mj-lt"/>
                <a:cs typeface="Cambria"/>
              </a:defRPr>
            </a:lvl1pPr>
          </a:lstStyle>
          <a:p>
            <a:r>
              <a:rPr lang="en-US" dirty="0" smtClean="0"/>
              <a:t>Publishing Technology Strategy</a:t>
            </a:r>
            <a:endParaRPr lang="de-DE" dirty="0"/>
          </a:p>
        </p:txBody>
      </p:sp>
      <p:pic>
        <p:nvPicPr>
          <p:cNvPr id="17" name="Picture 4"/>
          <p:cNvPicPr>
            <a:picLocks noChangeAspect="1" noChangeArrowheads="1"/>
          </p:cNvPicPr>
          <p:nvPr userDrawn="1"/>
        </p:nvPicPr>
        <p:blipFill>
          <a:blip r:embed="rId2" cstate="print"/>
          <a:srcRect/>
          <a:stretch>
            <a:fillRect/>
          </a:stretch>
        </p:blipFill>
        <p:spPr bwMode="auto">
          <a:xfrm>
            <a:off x="583908" y="605214"/>
            <a:ext cx="4978400" cy="5359400"/>
          </a:xfrm>
          <a:prstGeom prst="rect">
            <a:avLst/>
          </a:prstGeom>
          <a:noFill/>
          <a:ln w="9525">
            <a:noFill/>
            <a:miter lim="800000"/>
            <a:headEnd/>
            <a:tailEnd/>
          </a:ln>
          <a:effectLst/>
        </p:spPr>
      </p:pic>
      <p:grpSp>
        <p:nvGrpSpPr>
          <p:cNvPr id="18" name="Group 17"/>
          <p:cNvGrpSpPr/>
          <p:nvPr userDrawn="1"/>
        </p:nvGrpSpPr>
        <p:grpSpPr>
          <a:xfrm>
            <a:off x="3779703" y="2888489"/>
            <a:ext cx="5410200" cy="1016000"/>
            <a:chOff x="3779703" y="2888489"/>
            <a:chExt cx="5410200" cy="1016000"/>
          </a:xfrm>
        </p:grpSpPr>
        <p:pic>
          <p:nvPicPr>
            <p:cNvPr id="19" name="Bild 11" descr="verlau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79703" y="2888489"/>
              <a:ext cx="5410200" cy="1016000"/>
            </a:xfrm>
            <a:prstGeom prst="rect">
              <a:avLst/>
            </a:prstGeom>
          </p:spPr>
        </p:pic>
        <p:pic>
          <p:nvPicPr>
            <p:cNvPr id="20" name="Picture 2" descr="D:\SPS\Presentations\Images\SPS_LOGO.png"/>
            <p:cNvPicPr>
              <a:picLocks noChangeAspect="1" noChangeArrowheads="1"/>
            </p:cNvPicPr>
            <p:nvPr userDrawn="1"/>
          </p:nvPicPr>
          <p:blipFill>
            <a:blip r:embed="rId4" cstate="print"/>
            <a:srcRect/>
            <a:stretch>
              <a:fillRect/>
            </a:stretch>
          </p:blipFill>
          <p:spPr bwMode="auto">
            <a:xfrm>
              <a:off x="4044491" y="3130863"/>
              <a:ext cx="478414" cy="514800"/>
            </a:xfrm>
            <a:prstGeom prst="rect">
              <a:avLst/>
            </a:prstGeom>
            <a:noFill/>
          </p:spPr>
        </p:pic>
        <p:sp>
          <p:nvSpPr>
            <p:cNvPr id="24" name="TextBox 23"/>
            <p:cNvSpPr txBox="1"/>
            <p:nvPr userDrawn="1"/>
          </p:nvSpPr>
          <p:spPr>
            <a:xfrm>
              <a:off x="4687406" y="3204839"/>
              <a:ext cx="4145872" cy="390618"/>
            </a:xfrm>
            <a:prstGeom prst="rect">
              <a:avLst/>
            </a:prstGeom>
            <a:noFill/>
          </p:spPr>
          <p:txBody>
            <a:bodyPr wrap="square" lIns="0" tIns="0" rIns="0" bIns="0" rtlCol="0">
              <a:noAutofit/>
            </a:bodyPr>
            <a:lstStyle/>
            <a:p>
              <a:pPr marL="177800" indent="-177800" algn="l">
                <a:spcBef>
                  <a:spcPts val="800"/>
                </a:spcBef>
                <a:buClr>
                  <a:schemeClr val="accent2"/>
                </a:buClr>
                <a:buSzPct val="100000"/>
                <a:buFont typeface="Arial"/>
                <a:buNone/>
              </a:pPr>
              <a:r>
                <a:rPr lang="en-US" sz="2400" b="1" dirty="0" smtClean="0">
                  <a:solidFill>
                    <a:srgbClr val="002060"/>
                  </a:solidFill>
                  <a:latin typeface="+mn-lt"/>
                </a:rPr>
                <a:t>Scientific Publishing Services</a:t>
              </a:r>
              <a:endParaRPr lang="en-IN" sz="2400" b="1" dirty="0" smtClean="0">
                <a:solidFill>
                  <a:srgbClr val="002060"/>
                </a:solidFill>
                <a:latin typeface="+mn-lt"/>
              </a:endParaRPr>
            </a:p>
          </p:txBody>
        </p:sp>
      </p:grpSp>
    </p:spTree>
    <p:extLst>
      <p:ext uri="{BB962C8B-B14F-4D97-AF65-F5344CB8AC3E}">
        <p14:creationId xmlns:p14="http://schemas.microsoft.com/office/powerpoint/2010/main" val="421274876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2" name="Isosceles Triangle 2"/>
          <p:cNvSpPr/>
          <p:nvPr userDrawn="1"/>
        </p:nvSpPr>
        <p:spPr>
          <a:xfrm rot="16200000">
            <a:off x="6039138" y="2452979"/>
            <a:ext cx="2824488" cy="4909235"/>
          </a:xfrm>
          <a:custGeom>
            <a:avLst/>
            <a:gdLst>
              <a:gd name="connsiteX0" fmla="*/ 0 w 2771777"/>
              <a:gd name="connsiteY0" fmla="*/ 4817797 h 4817797"/>
              <a:gd name="connsiteX1" fmla="*/ 1385889 w 2771777"/>
              <a:gd name="connsiteY1" fmla="*/ 0 h 4817797"/>
              <a:gd name="connsiteX2" fmla="*/ 2771777 w 2771777"/>
              <a:gd name="connsiteY2" fmla="*/ 4817797 h 4817797"/>
              <a:gd name="connsiteX3" fmla="*/ 0 w 2771777"/>
              <a:gd name="connsiteY3" fmla="*/ 4817797 h 4817797"/>
              <a:gd name="connsiteX0" fmla="*/ 0 w 2771777"/>
              <a:gd name="connsiteY0" fmla="*/ 4808272 h 4808272"/>
              <a:gd name="connsiteX1" fmla="*/ 1395414 w 2771777"/>
              <a:gd name="connsiteY1" fmla="*/ 0 h 4808272"/>
              <a:gd name="connsiteX2" fmla="*/ 2771777 w 2771777"/>
              <a:gd name="connsiteY2" fmla="*/ 4808272 h 4808272"/>
              <a:gd name="connsiteX3" fmla="*/ 0 w 2771777"/>
              <a:gd name="connsiteY3" fmla="*/ 4808272 h 4808272"/>
              <a:gd name="connsiteX0" fmla="*/ 0 w 2771777"/>
              <a:gd name="connsiteY0" fmla="*/ 4817619 h 4817619"/>
              <a:gd name="connsiteX1" fmla="*/ 1400087 w 2771777"/>
              <a:gd name="connsiteY1" fmla="*/ 0 h 4817619"/>
              <a:gd name="connsiteX2" fmla="*/ 2771777 w 2771777"/>
              <a:gd name="connsiteY2" fmla="*/ 4817619 h 4817619"/>
              <a:gd name="connsiteX3" fmla="*/ 0 w 2771777"/>
              <a:gd name="connsiteY3" fmla="*/ 4817619 h 4817619"/>
            </a:gdLst>
            <a:ahLst/>
            <a:cxnLst>
              <a:cxn ang="0">
                <a:pos x="connsiteX0" y="connsiteY0"/>
              </a:cxn>
              <a:cxn ang="0">
                <a:pos x="connsiteX1" y="connsiteY1"/>
              </a:cxn>
              <a:cxn ang="0">
                <a:pos x="connsiteX2" y="connsiteY2"/>
              </a:cxn>
              <a:cxn ang="0">
                <a:pos x="connsiteX3" y="connsiteY3"/>
              </a:cxn>
            </a:cxnLst>
            <a:rect l="l" t="t" r="r" b="b"/>
            <a:pathLst>
              <a:path w="2771777" h="4817619">
                <a:moveTo>
                  <a:pt x="0" y="4817619"/>
                </a:moveTo>
                <a:lnTo>
                  <a:pt x="1400087" y="0"/>
                </a:lnTo>
                <a:lnTo>
                  <a:pt x="2771777" y="4817619"/>
                </a:lnTo>
                <a:lnTo>
                  <a:pt x="0" y="4817619"/>
                </a:lnTo>
                <a:close/>
              </a:path>
            </a:pathLst>
          </a:cu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lvl="0" algn="ctr"/>
            <a:endParaRPr lang="en-GB" sz="1400" dirty="0" smtClean="0"/>
          </a:p>
        </p:txBody>
      </p:sp>
      <p:sp>
        <p:nvSpPr>
          <p:cNvPr id="4"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3" name="Text Placeholder 10"/>
          <p:cNvSpPr>
            <a:spLocks noGrp="1"/>
          </p:cNvSpPr>
          <p:nvPr>
            <p:ph type="body" sz="quarter" idx="14" hasCustomPrompt="1"/>
          </p:nvPr>
        </p:nvSpPr>
        <p:spPr>
          <a:xfrm>
            <a:off x="825500" y="4570413"/>
            <a:ext cx="2260600" cy="819150"/>
          </a:xfrm>
        </p:spPr>
        <p:txBody>
          <a:bodyPr wrap="square" anchor="b">
            <a:noAutofit/>
          </a:bodyPr>
          <a:lstStyle>
            <a:lvl1pPr>
              <a:lnSpc>
                <a:spcPct val="100000"/>
              </a:lnSpc>
              <a:spcAft>
                <a:spcPts val="0"/>
              </a:spcAft>
              <a:defRPr sz="10800" b="1">
                <a:solidFill>
                  <a:schemeClr val="bg1"/>
                </a:solidFill>
              </a:defRPr>
            </a:lvl1pPr>
          </a:lstStyle>
          <a:p>
            <a:pPr lvl="0"/>
            <a:r>
              <a:rPr lang="en-US" dirty="0" smtClean="0"/>
              <a:t>#.#</a:t>
            </a:r>
          </a:p>
        </p:txBody>
      </p:sp>
      <p:sp>
        <p:nvSpPr>
          <p:cNvPr id="16"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10" name="Title 9"/>
          <p:cNvSpPr>
            <a:spLocks noGrp="1"/>
          </p:cNvSpPr>
          <p:nvPr>
            <p:ph type="title"/>
          </p:nvPr>
        </p:nvSpPr>
        <p:spPr/>
        <p:txBody>
          <a:bodyPr/>
          <a:lstStyle>
            <a:lvl1pPr>
              <a:defRPr>
                <a:solidFill>
                  <a:schemeClr val="bg1"/>
                </a:solidFill>
              </a:defRPr>
            </a:lvl1pPr>
          </a:lstStyle>
          <a:p>
            <a:r>
              <a:rPr lang="en-US" smtClean="0"/>
              <a:t>Click to edit Master title style</a:t>
            </a:r>
            <a:endParaRPr lang="en-GB"/>
          </a:p>
        </p:txBody>
      </p:sp>
    </p:spTree>
    <p:extLst>
      <p:ext uri="{BB962C8B-B14F-4D97-AF65-F5344CB8AC3E}">
        <p14:creationId xmlns:p14="http://schemas.microsoft.com/office/powerpoint/2010/main" val="372150043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rgbClr val="6EB5E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2" name="Isosceles Triangle 2"/>
          <p:cNvSpPr/>
          <p:nvPr userDrawn="1"/>
        </p:nvSpPr>
        <p:spPr>
          <a:xfrm rot="16200000">
            <a:off x="6039138" y="2452979"/>
            <a:ext cx="2824488" cy="4909235"/>
          </a:xfrm>
          <a:custGeom>
            <a:avLst/>
            <a:gdLst>
              <a:gd name="connsiteX0" fmla="*/ 0 w 2771777"/>
              <a:gd name="connsiteY0" fmla="*/ 4817797 h 4817797"/>
              <a:gd name="connsiteX1" fmla="*/ 1385889 w 2771777"/>
              <a:gd name="connsiteY1" fmla="*/ 0 h 4817797"/>
              <a:gd name="connsiteX2" fmla="*/ 2771777 w 2771777"/>
              <a:gd name="connsiteY2" fmla="*/ 4817797 h 4817797"/>
              <a:gd name="connsiteX3" fmla="*/ 0 w 2771777"/>
              <a:gd name="connsiteY3" fmla="*/ 4817797 h 4817797"/>
              <a:gd name="connsiteX0" fmla="*/ 0 w 2771777"/>
              <a:gd name="connsiteY0" fmla="*/ 4808272 h 4808272"/>
              <a:gd name="connsiteX1" fmla="*/ 1395414 w 2771777"/>
              <a:gd name="connsiteY1" fmla="*/ 0 h 4808272"/>
              <a:gd name="connsiteX2" fmla="*/ 2771777 w 2771777"/>
              <a:gd name="connsiteY2" fmla="*/ 4808272 h 4808272"/>
              <a:gd name="connsiteX3" fmla="*/ 0 w 2771777"/>
              <a:gd name="connsiteY3" fmla="*/ 4808272 h 4808272"/>
              <a:gd name="connsiteX0" fmla="*/ 0 w 2771777"/>
              <a:gd name="connsiteY0" fmla="*/ 4817619 h 4817619"/>
              <a:gd name="connsiteX1" fmla="*/ 1400087 w 2771777"/>
              <a:gd name="connsiteY1" fmla="*/ 0 h 4817619"/>
              <a:gd name="connsiteX2" fmla="*/ 2771777 w 2771777"/>
              <a:gd name="connsiteY2" fmla="*/ 4817619 h 4817619"/>
              <a:gd name="connsiteX3" fmla="*/ 0 w 2771777"/>
              <a:gd name="connsiteY3" fmla="*/ 4817619 h 4817619"/>
            </a:gdLst>
            <a:ahLst/>
            <a:cxnLst>
              <a:cxn ang="0">
                <a:pos x="connsiteX0" y="connsiteY0"/>
              </a:cxn>
              <a:cxn ang="0">
                <a:pos x="connsiteX1" y="connsiteY1"/>
              </a:cxn>
              <a:cxn ang="0">
                <a:pos x="connsiteX2" y="connsiteY2"/>
              </a:cxn>
              <a:cxn ang="0">
                <a:pos x="connsiteX3" y="connsiteY3"/>
              </a:cxn>
            </a:cxnLst>
            <a:rect l="l" t="t" r="r" b="b"/>
            <a:pathLst>
              <a:path w="2771777" h="4817619">
                <a:moveTo>
                  <a:pt x="0" y="4817619"/>
                </a:moveTo>
                <a:lnTo>
                  <a:pt x="1400087" y="0"/>
                </a:lnTo>
                <a:lnTo>
                  <a:pt x="2771777" y="4817619"/>
                </a:lnTo>
                <a:lnTo>
                  <a:pt x="0" y="4817619"/>
                </a:lnTo>
                <a:close/>
              </a:path>
            </a:pathLst>
          </a:custGeom>
          <a:solidFill>
            <a:srgbClr val="8CC4E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lvl="0" algn="ctr"/>
            <a:endParaRPr lang="en-GB" sz="1400" dirty="0" smtClean="0"/>
          </a:p>
        </p:txBody>
      </p:sp>
      <p:sp>
        <p:nvSpPr>
          <p:cNvPr id="4"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3" name="Text Placeholder 10"/>
          <p:cNvSpPr>
            <a:spLocks noGrp="1"/>
          </p:cNvSpPr>
          <p:nvPr>
            <p:ph type="body" sz="quarter" idx="14" hasCustomPrompt="1"/>
          </p:nvPr>
        </p:nvSpPr>
        <p:spPr>
          <a:xfrm>
            <a:off x="825500" y="4570413"/>
            <a:ext cx="2260600" cy="819150"/>
          </a:xfrm>
        </p:spPr>
        <p:txBody>
          <a:bodyPr wrap="square" anchor="b">
            <a:noAutofit/>
          </a:bodyPr>
          <a:lstStyle>
            <a:lvl1pPr>
              <a:lnSpc>
                <a:spcPct val="100000"/>
              </a:lnSpc>
              <a:spcAft>
                <a:spcPts val="0"/>
              </a:spcAft>
              <a:defRPr sz="10800" b="1">
                <a:solidFill>
                  <a:schemeClr val="bg1"/>
                </a:solidFill>
              </a:defRPr>
            </a:lvl1pPr>
          </a:lstStyle>
          <a:p>
            <a:pPr lvl="0"/>
            <a:r>
              <a:rPr lang="en-US" dirty="0" smtClean="0"/>
              <a:t>#.#</a:t>
            </a:r>
          </a:p>
        </p:txBody>
      </p:sp>
      <p:sp>
        <p:nvSpPr>
          <p:cNvPr id="16"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8" name="Title 7"/>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301809361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5">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rgbClr val="F8A05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2" name="Isosceles Triangle 2"/>
          <p:cNvSpPr/>
          <p:nvPr userDrawn="1"/>
        </p:nvSpPr>
        <p:spPr>
          <a:xfrm rot="16200000">
            <a:off x="6039138" y="2452979"/>
            <a:ext cx="2824488" cy="4909235"/>
          </a:xfrm>
          <a:custGeom>
            <a:avLst/>
            <a:gdLst>
              <a:gd name="connsiteX0" fmla="*/ 0 w 2771777"/>
              <a:gd name="connsiteY0" fmla="*/ 4817797 h 4817797"/>
              <a:gd name="connsiteX1" fmla="*/ 1385889 w 2771777"/>
              <a:gd name="connsiteY1" fmla="*/ 0 h 4817797"/>
              <a:gd name="connsiteX2" fmla="*/ 2771777 w 2771777"/>
              <a:gd name="connsiteY2" fmla="*/ 4817797 h 4817797"/>
              <a:gd name="connsiteX3" fmla="*/ 0 w 2771777"/>
              <a:gd name="connsiteY3" fmla="*/ 4817797 h 4817797"/>
              <a:gd name="connsiteX0" fmla="*/ 0 w 2771777"/>
              <a:gd name="connsiteY0" fmla="*/ 4808272 h 4808272"/>
              <a:gd name="connsiteX1" fmla="*/ 1395414 w 2771777"/>
              <a:gd name="connsiteY1" fmla="*/ 0 h 4808272"/>
              <a:gd name="connsiteX2" fmla="*/ 2771777 w 2771777"/>
              <a:gd name="connsiteY2" fmla="*/ 4808272 h 4808272"/>
              <a:gd name="connsiteX3" fmla="*/ 0 w 2771777"/>
              <a:gd name="connsiteY3" fmla="*/ 4808272 h 4808272"/>
              <a:gd name="connsiteX0" fmla="*/ 0 w 2771777"/>
              <a:gd name="connsiteY0" fmla="*/ 4817619 h 4817619"/>
              <a:gd name="connsiteX1" fmla="*/ 1400087 w 2771777"/>
              <a:gd name="connsiteY1" fmla="*/ 0 h 4817619"/>
              <a:gd name="connsiteX2" fmla="*/ 2771777 w 2771777"/>
              <a:gd name="connsiteY2" fmla="*/ 4817619 h 4817619"/>
              <a:gd name="connsiteX3" fmla="*/ 0 w 2771777"/>
              <a:gd name="connsiteY3" fmla="*/ 4817619 h 4817619"/>
            </a:gdLst>
            <a:ahLst/>
            <a:cxnLst>
              <a:cxn ang="0">
                <a:pos x="connsiteX0" y="connsiteY0"/>
              </a:cxn>
              <a:cxn ang="0">
                <a:pos x="connsiteX1" y="connsiteY1"/>
              </a:cxn>
              <a:cxn ang="0">
                <a:pos x="connsiteX2" y="connsiteY2"/>
              </a:cxn>
              <a:cxn ang="0">
                <a:pos x="connsiteX3" y="connsiteY3"/>
              </a:cxn>
            </a:cxnLst>
            <a:rect l="l" t="t" r="r" b="b"/>
            <a:pathLst>
              <a:path w="2771777" h="4817619">
                <a:moveTo>
                  <a:pt x="0" y="4817619"/>
                </a:moveTo>
                <a:lnTo>
                  <a:pt x="1400087" y="0"/>
                </a:lnTo>
                <a:lnTo>
                  <a:pt x="2771777" y="4817619"/>
                </a:lnTo>
                <a:lnTo>
                  <a:pt x="0" y="4817619"/>
                </a:lnTo>
                <a:close/>
              </a:path>
            </a:pathLst>
          </a:custGeom>
          <a:solidFill>
            <a:srgbClr val="F9B479"/>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lvl="0" algn="ctr"/>
            <a:endParaRPr lang="en-GB" sz="1400" dirty="0" smtClean="0"/>
          </a:p>
        </p:txBody>
      </p:sp>
      <p:sp>
        <p:nvSpPr>
          <p:cNvPr id="4"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rgbClr val="F5822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3" name="Text Placeholder 10"/>
          <p:cNvSpPr>
            <a:spLocks noGrp="1"/>
          </p:cNvSpPr>
          <p:nvPr>
            <p:ph type="body" sz="quarter" idx="14" hasCustomPrompt="1"/>
          </p:nvPr>
        </p:nvSpPr>
        <p:spPr>
          <a:xfrm>
            <a:off x="825500" y="4570413"/>
            <a:ext cx="2260600" cy="819150"/>
          </a:xfrm>
        </p:spPr>
        <p:txBody>
          <a:bodyPr wrap="square" anchor="b">
            <a:noAutofit/>
          </a:bodyPr>
          <a:lstStyle>
            <a:lvl1pPr>
              <a:lnSpc>
                <a:spcPct val="100000"/>
              </a:lnSpc>
              <a:spcAft>
                <a:spcPts val="0"/>
              </a:spcAft>
              <a:defRPr sz="10800" b="1">
                <a:solidFill>
                  <a:schemeClr val="bg1"/>
                </a:solidFill>
              </a:defRPr>
            </a:lvl1pPr>
          </a:lstStyle>
          <a:p>
            <a:pPr lvl="0"/>
            <a:r>
              <a:rPr lang="en-US" dirty="0" smtClean="0"/>
              <a:t>#.#</a:t>
            </a:r>
          </a:p>
        </p:txBody>
      </p:sp>
      <p:sp>
        <p:nvSpPr>
          <p:cNvPr id="16"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8" name="Title 7"/>
          <p:cNvSpPr>
            <a:spLocks noGrp="1"/>
          </p:cNvSpPr>
          <p:nvPr>
            <p:ph type="title"/>
          </p:nvPr>
        </p:nvSpPr>
        <p:spPr/>
        <p:txBody>
          <a:bodyPr/>
          <a:lstStyle>
            <a:lvl1pPr>
              <a:defRPr>
                <a:solidFill>
                  <a:schemeClr val="bg1"/>
                </a:solidFill>
              </a:defRPr>
            </a:lvl1pPr>
          </a:lstStyle>
          <a:p>
            <a:r>
              <a:rPr lang="en-US" smtClean="0"/>
              <a:t>Click to edit Master title style</a:t>
            </a:r>
            <a:endParaRPr lang="en-GB"/>
          </a:p>
        </p:txBody>
      </p:sp>
    </p:spTree>
    <p:extLst>
      <p:ext uri="{BB962C8B-B14F-4D97-AF65-F5344CB8AC3E}">
        <p14:creationId xmlns:p14="http://schemas.microsoft.com/office/powerpoint/2010/main" val="7652623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6">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rgbClr val="D3E26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1" name="Isosceles Triangle 2"/>
          <p:cNvSpPr/>
          <p:nvPr userDrawn="1"/>
        </p:nvSpPr>
        <p:spPr>
          <a:xfrm rot="16200000">
            <a:off x="6039138" y="2452979"/>
            <a:ext cx="2824488" cy="4909235"/>
          </a:xfrm>
          <a:custGeom>
            <a:avLst/>
            <a:gdLst>
              <a:gd name="connsiteX0" fmla="*/ 0 w 2771777"/>
              <a:gd name="connsiteY0" fmla="*/ 4817797 h 4817797"/>
              <a:gd name="connsiteX1" fmla="*/ 1385889 w 2771777"/>
              <a:gd name="connsiteY1" fmla="*/ 0 h 4817797"/>
              <a:gd name="connsiteX2" fmla="*/ 2771777 w 2771777"/>
              <a:gd name="connsiteY2" fmla="*/ 4817797 h 4817797"/>
              <a:gd name="connsiteX3" fmla="*/ 0 w 2771777"/>
              <a:gd name="connsiteY3" fmla="*/ 4817797 h 4817797"/>
              <a:gd name="connsiteX0" fmla="*/ 0 w 2771777"/>
              <a:gd name="connsiteY0" fmla="*/ 4808272 h 4808272"/>
              <a:gd name="connsiteX1" fmla="*/ 1395414 w 2771777"/>
              <a:gd name="connsiteY1" fmla="*/ 0 h 4808272"/>
              <a:gd name="connsiteX2" fmla="*/ 2771777 w 2771777"/>
              <a:gd name="connsiteY2" fmla="*/ 4808272 h 4808272"/>
              <a:gd name="connsiteX3" fmla="*/ 0 w 2771777"/>
              <a:gd name="connsiteY3" fmla="*/ 4808272 h 4808272"/>
              <a:gd name="connsiteX0" fmla="*/ 0 w 2771777"/>
              <a:gd name="connsiteY0" fmla="*/ 4817619 h 4817619"/>
              <a:gd name="connsiteX1" fmla="*/ 1400087 w 2771777"/>
              <a:gd name="connsiteY1" fmla="*/ 0 h 4817619"/>
              <a:gd name="connsiteX2" fmla="*/ 2771777 w 2771777"/>
              <a:gd name="connsiteY2" fmla="*/ 4817619 h 4817619"/>
              <a:gd name="connsiteX3" fmla="*/ 0 w 2771777"/>
              <a:gd name="connsiteY3" fmla="*/ 4817619 h 4817619"/>
            </a:gdLst>
            <a:ahLst/>
            <a:cxnLst>
              <a:cxn ang="0">
                <a:pos x="connsiteX0" y="connsiteY0"/>
              </a:cxn>
              <a:cxn ang="0">
                <a:pos x="connsiteX1" y="connsiteY1"/>
              </a:cxn>
              <a:cxn ang="0">
                <a:pos x="connsiteX2" y="connsiteY2"/>
              </a:cxn>
              <a:cxn ang="0">
                <a:pos x="connsiteX3" y="connsiteY3"/>
              </a:cxn>
            </a:cxnLst>
            <a:rect l="l" t="t" r="r" b="b"/>
            <a:pathLst>
              <a:path w="2771777" h="4817619">
                <a:moveTo>
                  <a:pt x="0" y="4817619"/>
                </a:moveTo>
                <a:lnTo>
                  <a:pt x="1400087" y="0"/>
                </a:lnTo>
                <a:lnTo>
                  <a:pt x="2771777" y="4817619"/>
                </a:lnTo>
                <a:lnTo>
                  <a:pt x="0" y="4817619"/>
                </a:lnTo>
                <a:close/>
              </a:path>
            </a:pathLst>
          </a:custGeom>
          <a:solidFill>
            <a:srgbClr val="DCE88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lvl="0" algn="ctr"/>
            <a:endParaRPr lang="en-GB" sz="1400" dirty="0" smtClean="0"/>
          </a:p>
        </p:txBody>
      </p:sp>
      <p:sp>
        <p:nvSpPr>
          <p:cNvPr id="4"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rgbClr val="C4D82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3" name="Text Placeholder 10"/>
          <p:cNvSpPr>
            <a:spLocks noGrp="1"/>
          </p:cNvSpPr>
          <p:nvPr>
            <p:ph type="body" sz="quarter" idx="14" hasCustomPrompt="1"/>
          </p:nvPr>
        </p:nvSpPr>
        <p:spPr>
          <a:xfrm>
            <a:off x="825500" y="4570413"/>
            <a:ext cx="2260600" cy="819150"/>
          </a:xfrm>
        </p:spPr>
        <p:txBody>
          <a:bodyPr wrap="square" anchor="b">
            <a:noAutofit/>
          </a:bodyPr>
          <a:lstStyle>
            <a:lvl1pPr>
              <a:lnSpc>
                <a:spcPct val="100000"/>
              </a:lnSpc>
              <a:spcAft>
                <a:spcPts val="0"/>
              </a:spcAft>
              <a:defRPr sz="10800" b="1">
                <a:solidFill>
                  <a:schemeClr val="bg1"/>
                </a:solidFill>
              </a:defRPr>
            </a:lvl1pPr>
          </a:lstStyle>
          <a:p>
            <a:pPr lvl="0"/>
            <a:r>
              <a:rPr lang="en-US" dirty="0" smtClean="0"/>
              <a:t>#.#</a:t>
            </a:r>
          </a:p>
        </p:txBody>
      </p:sp>
      <p:sp>
        <p:nvSpPr>
          <p:cNvPr id="16"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5" name="Title 4"/>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128678353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7">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rgbClr val="AE9DC9"/>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1" name="Isosceles Triangle 2"/>
          <p:cNvSpPr/>
          <p:nvPr userDrawn="1"/>
        </p:nvSpPr>
        <p:spPr>
          <a:xfrm rot="16200000">
            <a:off x="6039138" y="2452979"/>
            <a:ext cx="2824488" cy="4909235"/>
          </a:xfrm>
          <a:custGeom>
            <a:avLst/>
            <a:gdLst>
              <a:gd name="connsiteX0" fmla="*/ 0 w 2771777"/>
              <a:gd name="connsiteY0" fmla="*/ 4817797 h 4817797"/>
              <a:gd name="connsiteX1" fmla="*/ 1385889 w 2771777"/>
              <a:gd name="connsiteY1" fmla="*/ 0 h 4817797"/>
              <a:gd name="connsiteX2" fmla="*/ 2771777 w 2771777"/>
              <a:gd name="connsiteY2" fmla="*/ 4817797 h 4817797"/>
              <a:gd name="connsiteX3" fmla="*/ 0 w 2771777"/>
              <a:gd name="connsiteY3" fmla="*/ 4817797 h 4817797"/>
              <a:gd name="connsiteX0" fmla="*/ 0 w 2771777"/>
              <a:gd name="connsiteY0" fmla="*/ 4808272 h 4808272"/>
              <a:gd name="connsiteX1" fmla="*/ 1395414 w 2771777"/>
              <a:gd name="connsiteY1" fmla="*/ 0 h 4808272"/>
              <a:gd name="connsiteX2" fmla="*/ 2771777 w 2771777"/>
              <a:gd name="connsiteY2" fmla="*/ 4808272 h 4808272"/>
              <a:gd name="connsiteX3" fmla="*/ 0 w 2771777"/>
              <a:gd name="connsiteY3" fmla="*/ 4808272 h 4808272"/>
              <a:gd name="connsiteX0" fmla="*/ 0 w 2771777"/>
              <a:gd name="connsiteY0" fmla="*/ 4817619 h 4817619"/>
              <a:gd name="connsiteX1" fmla="*/ 1400087 w 2771777"/>
              <a:gd name="connsiteY1" fmla="*/ 0 h 4817619"/>
              <a:gd name="connsiteX2" fmla="*/ 2771777 w 2771777"/>
              <a:gd name="connsiteY2" fmla="*/ 4817619 h 4817619"/>
              <a:gd name="connsiteX3" fmla="*/ 0 w 2771777"/>
              <a:gd name="connsiteY3" fmla="*/ 4817619 h 4817619"/>
            </a:gdLst>
            <a:ahLst/>
            <a:cxnLst>
              <a:cxn ang="0">
                <a:pos x="connsiteX0" y="connsiteY0"/>
              </a:cxn>
              <a:cxn ang="0">
                <a:pos x="connsiteX1" y="connsiteY1"/>
              </a:cxn>
              <a:cxn ang="0">
                <a:pos x="connsiteX2" y="connsiteY2"/>
              </a:cxn>
              <a:cxn ang="0">
                <a:pos x="connsiteX3" y="connsiteY3"/>
              </a:cxn>
            </a:cxnLst>
            <a:rect l="l" t="t" r="r" b="b"/>
            <a:pathLst>
              <a:path w="2771777" h="4817619">
                <a:moveTo>
                  <a:pt x="0" y="4817619"/>
                </a:moveTo>
                <a:lnTo>
                  <a:pt x="1400087" y="0"/>
                </a:lnTo>
                <a:lnTo>
                  <a:pt x="2771777" y="4817619"/>
                </a:lnTo>
                <a:lnTo>
                  <a:pt x="0" y="4817619"/>
                </a:lnTo>
                <a:close/>
              </a:path>
            </a:pathLst>
          </a:custGeom>
          <a:solidFill>
            <a:srgbClr val="BFB1D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lvl="0" algn="ctr"/>
            <a:endParaRPr lang="en-GB" sz="1400" dirty="0" smtClean="0"/>
          </a:p>
        </p:txBody>
      </p:sp>
      <p:sp>
        <p:nvSpPr>
          <p:cNvPr id="4"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rgbClr val="937CB9"/>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3" name="Text Placeholder 10"/>
          <p:cNvSpPr>
            <a:spLocks noGrp="1"/>
          </p:cNvSpPr>
          <p:nvPr>
            <p:ph type="body" sz="quarter" idx="14" hasCustomPrompt="1"/>
          </p:nvPr>
        </p:nvSpPr>
        <p:spPr>
          <a:xfrm>
            <a:off x="825500" y="4570413"/>
            <a:ext cx="2260600" cy="819150"/>
          </a:xfrm>
        </p:spPr>
        <p:txBody>
          <a:bodyPr wrap="square" anchor="b">
            <a:noAutofit/>
          </a:bodyPr>
          <a:lstStyle>
            <a:lvl1pPr>
              <a:lnSpc>
                <a:spcPct val="100000"/>
              </a:lnSpc>
              <a:spcAft>
                <a:spcPts val="0"/>
              </a:spcAft>
              <a:defRPr sz="10800" b="1">
                <a:solidFill>
                  <a:schemeClr val="bg1"/>
                </a:solidFill>
              </a:defRPr>
            </a:lvl1pPr>
          </a:lstStyle>
          <a:p>
            <a:pPr lvl="0"/>
            <a:r>
              <a:rPr lang="en-US" dirty="0" smtClean="0"/>
              <a:t>#.#</a:t>
            </a:r>
          </a:p>
        </p:txBody>
      </p:sp>
      <p:sp>
        <p:nvSpPr>
          <p:cNvPr id="16"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8" name="Title 7"/>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379479650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8">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rgbClr val="4FC2B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9" name="Isosceles Triangle 2"/>
          <p:cNvSpPr/>
          <p:nvPr userDrawn="1"/>
        </p:nvSpPr>
        <p:spPr>
          <a:xfrm rot="16200000">
            <a:off x="6039138" y="2452979"/>
            <a:ext cx="2824488" cy="4909235"/>
          </a:xfrm>
          <a:custGeom>
            <a:avLst/>
            <a:gdLst>
              <a:gd name="connsiteX0" fmla="*/ 0 w 2771777"/>
              <a:gd name="connsiteY0" fmla="*/ 4817797 h 4817797"/>
              <a:gd name="connsiteX1" fmla="*/ 1385889 w 2771777"/>
              <a:gd name="connsiteY1" fmla="*/ 0 h 4817797"/>
              <a:gd name="connsiteX2" fmla="*/ 2771777 w 2771777"/>
              <a:gd name="connsiteY2" fmla="*/ 4817797 h 4817797"/>
              <a:gd name="connsiteX3" fmla="*/ 0 w 2771777"/>
              <a:gd name="connsiteY3" fmla="*/ 4817797 h 4817797"/>
              <a:gd name="connsiteX0" fmla="*/ 0 w 2771777"/>
              <a:gd name="connsiteY0" fmla="*/ 4808272 h 4808272"/>
              <a:gd name="connsiteX1" fmla="*/ 1395414 w 2771777"/>
              <a:gd name="connsiteY1" fmla="*/ 0 h 4808272"/>
              <a:gd name="connsiteX2" fmla="*/ 2771777 w 2771777"/>
              <a:gd name="connsiteY2" fmla="*/ 4808272 h 4808272"/>
              <a:gd name="connsiteX3" fmla="*/ 0 w 2771777"/>
              <a:gd name="connsiteY3" fmla="*/ 4808272 h 4808272"/>
              <a:gd name="connsiteX0" fmla="*/ 0 w 2771777"/>
              <a:gd name="connsiteY0" fmla="*/ 4817619 h 4817619"/>
              <a:gd name="connsiteX1" fmla="*/ 1400087 w 2771777"/>
              <a:gd name="connsiteY1" fmla="*/ 0 h 4817619"/>
              <a:gd name="connsiteX2" fmla="*/ 2771777 w 2771777"/>
              <a:gd name="connsiteY2" fmla="*/ 4817619 h 4817619"/>
              <a:gd name="connsiteX3" fmla="*/ 0 w 2771777"/>
              <a:gd name="connsiteY3" fmla="*/ 4817619 h 4817619"/>
            </a:gdLst>
            <a:ahLst/>
            <a:cxnLst>
              <a:cxn ang="0">
                <a:pos x="connsiteX0" y="connsiteY0"/>
              </a:cxn>
              <a:cxn ang="0">
                <a:pos x="connsiteX1" y="connsiteY1"/>
              </a:cxn>
              <a:cxn ang="0">
                <a:pos x="connsiteX2" y="connsiteY2"/>
              </a:cxn>
              <a:cxn ang="0">
                <a:pos x="connsiteX3" y="connsiteY3"/>
              </a:cxn>
            </a:cxnLst>
            <a:rect l="l" t="t" r="r" b="b"/>
            <a:pathLst>
              <a:path w="2771777" h="4817619">
                <a:moveTo>
                  <a:pt x="0" y="4817619"/>
                </a:moveTo>
                <a:lnTo>
                  <a:pt x="1400087" y="0"/>
                </a:lnTo>
                <a:lnTo>
                  <a:pt x="2771777" y="4817619"/>
                </a:lnTo>
                <a:lnTo>
                  <a:pt x="0" y="4817619"/>
                </a:lnTo>
                <a:close/>
              </a:path>
            </a:pathLst>
          </a:custGeom>
          <a:solidFill>
            <a:srgbClr val="66D5D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lvl="0" algn="ctr"/>
            <a:endParaRPr lang="en-GB" sz="1400" dirty="0" smtClean="0"/>
          </a:p>
        </p:txBody>
      </p:sp>
      <p:sp>
        <p:nvSpPr>
          <p:cNvPr id="4"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rgbClr val="00B8B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3" name="Text Placeholder 10"/>
          <p:cNvSpPr>
            <a:spLocks noGrp="1"/>
          </p:cNvSpPr>
          <p:nvPr>
            <p:ph type="body" sz="quarter" idx="14" hasCustomPrompt="1"/>
          </p:nvPr>
        </p:nvSpPr>
        <p:spPr>
          <a:xfrm>
            <a:off x="825500" y="4570413"/>
            <a:ext cx="2260600" cy="819150"/>
          </a:xfrm>
        </p:spPr>
        <p:txBody>
          <a:bodyPr wrap="square" anchor="b">
            <a:noAutofit/>
          </a:bodyPr>
          <a:lstStyle>
            <a:lvl1pPr>
              <a:lnSpc>
                <a:spcPct val="100000"/>
              </a:lnSpc>
              <a:spcAft>
                <a:spcPts val="0"/>
              </a:spcAft>
              <a:defRPr sz="10800" b="1">
                <a:solidFill>
                  <a:schemeClr val="bg1"/>
                </a:solidFill>
              </a:defRPr>
            </a:lvl1pPr>
          </a:lstStyle>
          <a:p>
            <a:pPr lvl="0"/>
            <a:r>
              <a:rPr lang="en-US" dirty="0" smtClean="0"/>
              <a:t>#.#</a:t>
            </a:r>
          </a:p>
        </p:txBody>
      </p:sp>
      <p:sp>
        <p:nvSpPr>
          <p:cNvPr id="16"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8" name="Title 7"/>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322823280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825500" y="1436688"/>
            <a:ext cx="8239126" cy="16927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Title 11"/>
          <p:cNvSpPr>
            <a:spLocks noGrp="1"/>
          </p:cNvSpPr>
          <p:nvPr>
            <p:ph type="title"/>
          </p:nvPr>
        </p:nvSpPr>
        <p:spPr>
          <a:xfrm>
            <a:off x="825500" y="538163"/>
            <a:ext cx="8239126" cy="370558"/>
          </a:xfrm>
        </p:spPr>
        <p:txBody>
          <a:bodyPr/>
          <a:lstStyle/>
          <a:p>
            <a:r>
              <a:rPr lang="en-US" smtClean="0"/>
              <a:t>Click to edit Master title style</a:t>
            </a:r>
            <a:endParaRPr lang="en-GB"/>
          </a:p>
        </p:txBody>
      </p:sp>
    </p:spTree>
    <p:extLst>
      <p:ext uri="{BB962C8B-B14F-4D97-AF65-F5344CB8AC3E}">
        <p14:creationId xmlns:p14="http://schemas.microsoft.com/office/powerpoint/2010/main" val="247404749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5111856" y="1436688"/>
            <a:ext cx="3945600" cy="4303712"/>
          </a:xfrm>
        </p:spPr>
        <p:txBody>
          <a:bodyPr/>
          <a:lstStyle/>
          <a:p>
            <a:r>
              <a:rPr lang="en-US" dirty="0" smtClean="0"/>
              <a:t>Click icon to add picture</a:t>
            </a:r>
            <a:endParaRPr lang="en-GB" dirty="0"/>
          </a:p>
        </p:txBody>
      </p:sp>
      <p:sp>
        <p:nvSpPr>
          <p:cNvPr id="4" name="Title 3"/>
          <p:cNvSpPr>
            <a:spLocks noGrp="1"/>
          </p:cNvSpPr>
          <p:nvPr>
            <p:ph type="title"/>
          </p:nvPr>
        </p:nvSpPr>
        <p:spPr>
          <a:xfrm>
            <a:off x="825500" y="538163"/>
            <a:ext cx="8239126" cy="370558"/>
          </a:xfrm>
        </p:spPr>
        <p:txBody>
          <a:bodyPr/>
          <a:lstStyle/>
          <a:p>
            <a:r>
              <a:rPr lang="en-US" smtClean="0"/>
              <a:t>Click to edit Master title style</a:t>
            </a:r>
            <a:endParaRPr lang="en-GB"/>
          </a:p>
        </p:txBody>
      </p:sp>
      <p:sp>
        <p:nvSpPr>
          <p:cNvPr id="8" name="Text Placeholder 10"/>
          <p:cNvSpPr>
            <a:spLocks noGrp="1"/>
          </p:cNvSpPr>
          <p:nvPr>
            <p:ph type="body" sz="quarter" idx="14"/>
          </p:nvPr>
        </p:nvSpPr>
        <p:spPr>
          <a:xfrm>
            <a:off x="825500" y="1436688"/>
            <a:ext cx="3945600" cy="16927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1949901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8" name="Text Placeholder 10"/>
          <p:cNvSpPr>
            <a:spLocks noGrp="1"/>
          </p:cNvSpPr>
          <p:nvPr>
            <p:ph type="body" sz="quarter" idx="14"/>
          </p:nvPr>
        </p:nvSpPr>
        <p:spPr>
          <a:xfrm>
            <a:off x="825253" y="1436688"/>
            <a:ext cx="3944548" cy="16927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ext Placeholder 10"/>
          <p:cNvSpPr>
            <a:spLocks noGrp="1"/>
          </p:cNvSpPr>
          <p:nvPr>
            <p:ph type="body" sz="quarter" idx="15"/>
          </p:nvPr>
        </p:nvSpPr>
        <p:spPr>
          <a:xfrm>
            <a:off x="5120079" y="1436688"/>
            <a:ext cx="3944548" cy="16927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Title 11"/>
          <p:cNvSpPr>
            <a:spLocks noGrp="1"/>
          </p:cNvSpPr>
          <p:nvPr>
            <p:ph type="title"/>
          </p:nvPr>
        </p:nvSpPr>
        <p:spPr>
          <a:xfrm>
            <a:off x="825500" y="538163"/>
            <a:ext cx="8239126" cy="370558"/>
          </a:xfrm>
        </p:spPr>
        <p:txBody>
          <a:bodyPr/>
          <a:lstStyle/>
          <a:p>
            <a:r>
              <a:rPr lang="en-US" smtClean="0"/>
              <a:t>Click to edit Master title style</a:t>
            </a:r>
            <a:endParaRPr lang="en-GB" dirty="0"/>
          </a:p>
        </p:txBody>
      </p:sp>
    </p:spTree>
    <p:extLst>
      <p:ext uri="{BB962C8B-B14F-4D97-AF65-F5344CB8AC3E}">
        <p14:creationId xmlns:p14="http://schemas.microsoft.com/office/powerpoint/2010/main" val="271062153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a:xfrm>
            <a:off x="825500" y="538163"/>
            <a:ext cx="8239126" cy="370558"/>
          </a:xfrm>
        </p:spPr>
        <p:txBody>
          <a:bodyPr/>
          <a:lstStyle/>
          <a:p>
            <a:r>
              <a:rPr lang="en-US" smtClean="0"/>
              <a:t>Click to edit Master title style</a:t>
            </a:r>
            <a:endParaRPr lang="en-GB"/>
          </a:p>
        </p:txBody>
      </p:sp>
      <p:sp>
        <p:nvSpPr>
          <p:cNvPr id="8" name="Text Placeholder 10"/>
          <p:cNvSpPr>
            <a:spLocks noGrp="1"/>
          </p:cNvSpPr>
          <p:nvPr>
            <p:ph type="body" sz="quarter" idx="14"/>
          </p:nvPr>
        </p:nvSpPr>
        <p:spPr>
          <a:xfrm>
            <a:off x="825500" y="1436688"/>
            <a:ext cx="25019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10"/>
          <p:cNvSpPr>
            <a:spLocks noGrp="1"/>
          </p:cNvSpPr>
          <p:nvPr>
            <p:ph type="body" sz="quarter" idx="15"/>
          </p:nvPr>
        </p:nvSpPr>
        <p:spPr>
          <a:xfrm>
            <a:off x="3687763" y="1436688"/>
            <a:ext cx="25019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10"/>
          <p:cNvSpPr>
            <a:spLocks noGrp="1"/>
          </p:cNvSpPr>
          <p:nvPr>
            <p:ph type="body" sz="quarter" idx="16"/>
          </p:nvPr>
        </p:nvSpPr>
        <p:spPr>
          <a:xfrm>
            <a:off x="6550025" y="1436688"/>
            <a:ext cx="25019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8120650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_Option 1">
    <p:spTree>
      <p:nvGrpSpPr>
        <p:cNvPr id="1" name=""/>
        <p:cNvGrpSpPr/>
        <p:nvPr/>
      </p:nvGrpSpPr>
      <p:grpSpPr>
        <a:xfrm>
          <a:off x="0" y="0"/>
          <a:ext cx="0" cy="0"/>
          <a:chOff x="0" y="0"/>
          <a:chExt cx="0" cy="0"/>
        </a:xfrm>
      </p:grpSpPr>
      <p:pic>
        <p:nvPicPr>
          <p:cNvPr id="1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00" y="-1"/>
            <a:ext cx="9906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reeform 17"/>
          <p:cNvSpPr>
            <a:spLocks/>
          </p:cNvSpPr>
          <p:nvPr userDrawn="1"/>
        </p:nvSpPr>
        <p:spPr bwMode="auto">
          <a:xfrm>
            <a:off x="1200" y="3483"/>
            <a:ext cx="9903600" cy="6858000"/>
          </a:xfrm>
          <a:custGeom>
            <a:avLst/>
            <a:gdLst>
              <a:gd name="T0" fmla="*/ 366 w 3119"/>
              <a:gd name="T1" fmla="*/ 2002 h 2160"/>
              <a:gd name="T2" fmla="*/ 170 w 3119"/>
              <a:gd name="T3" fmla="*/ 1824 h 2160"/>
              <a:gd name="T4" fmla="*/ 169 w 3119"/>
              <a:gd name="T5" fmla="*/ 1808 h 2160"/>
              <a:gd name="T6" fmla="*/ 169 w 3119"/>
              <a:gd name="T7" fmla="*/ 0 h 2160"/>
              <a:gd name="T8" fmla="*/ 0 w 3119"/>
              <a:gd name="T9" fmla="*/ 0 h 2160"/>
              <a:gd name="T10" fmla="*/ 0 w 3119"/>
              <a:gd name="T11" fmla="*/ 2160 h 2160"/>
              <a:gd name="T12" fmla="*/ 3119 w 3119"/>
              <a:gd name="T13" fmla="*/ 2160 h 2160"/>
              <a:gd name="T14" fmla="*/ 3119 w 3119"/>
              <a:gd name="T15" fmla="*/ 1225 h 2160"/>
              <a:gd name="T16" fmla="*/ 415 w 3119"/>
              <a:gd name="T17" fmla="*/ 1995 h 2160"/>
              <a:gd name="T18" fmla="*/ 366 w 3119"/>
              <a:gd name="T19" fmla="*/ 2002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9" h="2160">
                <a:moveTo>
                  <a:pt x="366" y="2002"/>
                </a:moveTo>
                <a:cubicBezTo>
                  <a:pt x="263" y="2002"/>
                  <a:pt x="179" y="1924"/>
                  <a:pt x="170" y="1824"/>
                </a:cubicBezTo>
                <a:cubicBezTo>
                  <a:pt x="169" y="1820"/>
                  <a:pt x="169" y="1814"/>
                  <a:pt x="169" y="1808"/>
                </a:cubicBezTo>
                <a:cubicBezTo>
                  <a:pt x="169" y="0"/>
                  <a:pt x="169" y="0"/>
                  <a:pt x="169" y="0"/>
                </a:cubicBezTo>
                <a:cubicBezTo>
                  <a:pt x="0" y="0"/>
                  <a:pt x="0" y="0"/>
                  <a:pt x="0" y="0"/>
                </a:cubicBezTo>
                <a:cubicBezTo>
                  <a:pt x="0" y="2160"/>
                  <a:pt x="0" y="2160"/>
                  <a:pt x="0" y="2160"/>
                </a:cubicBezTo>
                <a:cubicBezTo>
                  <a:pt x="3119" y="2160"/>
                  <a:pt x="3119" y="2160"/>
                  <a:pt x="3119" y="2160"/>
                </a:cubicBezTo>
                <a:cubicBezTo>
                  <a:pt x="3119" y="1225"/>
                  <a:pt x="3119" y="1225"/>
                  <a:pt x="3119" y="1225"/>
                </a:cubicBezTo>
                <a:cubicBezTo>
                  <a:pt x="3119" y="1225"/>
                  <a:pt x="416" y="1995"/>
                  <a:pt x="415" y="1995"/>
                </a:cubicBezTo>
                <a:cubicBezTo>
                  <a:pt x="399" y="1999"/>
                  <a:pt x="383" y="2002"/>
                  <a:pt x="366" y="20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1432" y="6057901"/>
            <a:ext cx="3170060" cy="306000"/>
          </a:xfrm>
          <a:prstGeom prst="rect">
            <a:avLst/>
          </a:prstGeom>
        </p:spPr>
      </p:pic>
      <p:grpSp>
        <p:nvGrpSpPr>
          <p:cNvPr id="21" name="Group 20"/>
          <p:cNvGrpSpPr/>
          <p:nvPr userDrawn="1"/>
        </p:nvGrpSpPr>
        <p:grpSpPr>
          <a:xfrm>
            <a:off x="4923991" y="-3361"/>
            <a:ext cx="4490137" cy="3258955"/>
            <a:chOff x="4891355" y="-10176"/>
            <a:chExt cx="4490137" cy="3258955"/>
          </a:xfrm>
        </p:grpSpPr>
        <p:sp>
          <p:nvSpPr>
            <p:cNvPr id="22" name="Freeform 12"/>
            <p:cNvSpPr>
              <a:spLocks/>
            </p:cNvSpPr>
            <p:nvPr/>
          </p:nvSpPr>
          <p:spPr bwMode="auto">
            <a:xfrm>
              <a:off x="6390050" y="1666042"/>
              <a:ext cx="2991442" cy="1582737"/>
            </a:xfrm>
            <a:custGeom>
              <a:avLst/>
              <a:gdLst>
                <a:gd name="T0" fmla="*/ 924 w 924"/>
                <a:gd name="T1" fmla="*/ 370 h 489"/>
                <a:gd name="T2" fmla="*/ 924 w 924"/>
                <a:gd name="T3" fmla="*/ 0 h 489"/>
                <a:gd name="T4" fmla="*/ 0 w 924"/>
                <a:gd name="T5" fmla="*/ 264 h 489"/>
                <a:gd name="T6" fmla="*/ 766 w 924"/>
                <a:gd name="T7" fmla="*/ 482 h 489"/>
                <a:gd name="T8" fmla="*/ 805 w 924"/>
                <a:gd name="T9" fmla="*/ 489 h 489"/>
                <a:gd name="T10" fmla="*/ 924 w 924"/>
                <a:gd name="T11" fmla="*/ 370 h 489"/>
              </a:gdLst>
              <a:ahLst/>
              <a:cxnLst>
                <a:cxn ang="0">
                  <a:pos x="T0" y="T1"/>
                </a:cxn>
                <a:cxn ang="0">
                  <a:pos x="T2" y="T3"/>
                </a:cxn>
                <a:cxn ang="0">
                  <a:pos x="T4" y="T5"/>
                </a:cxn>
                <a:cxn ang="0">
                  <a:pos x="T6" y="T7"/>
                </a:cxn>
                <a:cxn ang="0">
                  <a:pos x="T8" y="T9"/>
                </a:cxn>
                <a:cxn ang="0">
                  <a:pos x="T10" y="T11"/>
                </a:cxn>
              </a:cxnLst>
              <a:rect l="0" t="0" r="r" b="b"/>
              <a:pathLst>
                <a:path w="924" h="489">
                  <a:moveTo>
                    <a:pt x="924" y="370"/>
                  </a:moveTo>
                  <a:cubicBezTo>
                    <a:pt x="924" y="0"/>
                    <a:pt x="924" y="0"/>
                    <a:pt x="924" y="0"/>
                  </a:cubicBezTo>
                  <a:cubicBezTo>
                    <a:pt x="0" y="264"/>
                    <a:pt x="0" y="264"/>
                    <a:pt x="0" y="264"/>
                  </a:cubicBezTo>
                  <a:cubicBezTo>
                    <a:pt x="766" y="482"/>
                    <a:pt x="766" y="482"/>
                    <a:pt x="766" y="482"/>
                  </a:cubicBezTo>
                  <a:cubicBezTo>
                    <a:pt x="778" y="486"/>
                    <a:pt x="791" y="489"/>
                    <a:pt x="805" y="489"/>
                  </a:cubicBezTo>
                  <a:cubicBezTo>
                    <a:pt x="871" y="489"/>
                    <a:pt x="924" y="436"/>
                    <a:pt x="924" y="370"/>
                  </a:cubicBezTo>
                </a:path>
              </a:pathLst>
            </a:custGeom>
            <a:solidFill>
              <a:srgbClr val="3D9B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3" name="Freeform 22"/>
            <p:cNvSpPr>
              <a:spLocks/>
            </p:cNvSpPr>
            <p:nvPr userDrawn="1"/>
          </p:nvSpPr>
          <p:spPr bwMode="auto">
            <a:xfrm>
              <a:off x="4891355" y="-10176"/>
              <a:ext cx="4490137" cy="2845749"/>
            </a:xfrm>
            <a:custGeom>
              <a:avLst/>
              <a:gdLst>
                <a:gd name="T0" fmla="*/ 0 w 1429"/>
                <a:gd name="T1" fmla="*/ 0 h 906"/>
                <a:gd name="T2" fmla="*/ 1429 w 1429"/>
                <a:gd name="T3" fmla="*/ 0 h 906"/>
                <a:gd name="T4" fmla="*/ 1429 w 1429"/>
                <a:gd name="T5" fmla="*/ 537 h 906"/>
                <a:gd name="T6" fmla="*/ 152 w 1429"/>
                <a:gd name="T7" fmla="*/ 901 h 906"/>
                <a:gd name="T8" fmla="*/ 119 w 1429"/>
                <a:gd name="T9" fmla="*/ 906 h 906"/>
                <a:gd name="T10" fmla="*/ 0 w 1429"/>
                <a:gd name="T11" fmla="*/ 787 h 906"/>
                <a:gd name="T12" fmla="*/ 0 w 1429"/>
                <a:gd name="T13" fmla="*/ 0 h 906"/>
              </a:gdLst>
              <a:ahLst/>
              <a:cxnLst>
                <a:cxn ang="0">
                  <a:pos x="T0" y="T1"/>
                </a:cxn>
                <a:cxn ang="0">
                  <a:pos x="T2" y="T3"/>
                </a:cxn>
                <a:cxn ang="0">
                  <a:pos x="T4" y="T5"/>
                </a:cxn>
                <a:cxn ang="0">
                  <a:pos x="T6" y="T7"/>
                </a:cxn>
                <a:cxn ang="0">
                  <a:pos x="T8" y="T9"/>
                </a:cxn>
                <a:cxn ang="0">
                  <a:pos x="T10" y="T11"/>
                </a:cxn>
                <a:cxn ang="0">
                  <a:pos x="T12" y="T13"/>
                </a:cxn>
              </a:cxnLst>
              <a:rect l="0" t="0" r="r" b="b"/>
              <a:pathLst>
                <a:path w="1429" h="906">
                  <a:moveTo>
                    <a:pt x="0" y="0"/>
                  </a:moveTo>
                  <a:cubicBezTo>
                    <a:pt x="1429" y="0"/>
                    <a:pt x="1429" y="0"/>
                    <a:pt x="1429" y="0"/>
                  </a:cubicBezTo>
                  <a:cubicBezTo>
                    <a:pt x="1429" y="537"/>
                    <a:pt x="1429" y="537"/>
                    <a:pt x="1429" y="537"/>
                  </a:cubicBezTo>
                  <a:cubicBezTo>
                    <a:pt x="152" y="901"/>
                    <a:pt x="152" y="901"/>
                    <a:pt x="152" y="901"/>
                  </a:cubicBezTo>
                  <a:cubicBezTo>
                    <a:pt x="141" y="904"/>
                    <a:pt x="130" y="906"/>
                    <a:pt x="119" y="906"/>
                  </a:cubicBezTo>
                  <a:cubicBezTo>
                    <a:pt x="53" y="906"/>
                    <a:pt x="0" y="853"/>
                    <a:pt x="0" y="78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itle 1"/>
          <p:cNvSpPr>
            <a:spLocks noGrp="1"/>
          </p:cNvSpPr>
          <p:nvPr>
            <p:ph type="title"/>
          </p:nvPr>
        </p:nvSpPr>
        <p:spPr>
          <a:xfrm>
            <a:off x="5167253" y="507606"/>
            <a:ext cx="4003613" cy="649049"/>
          </a:xfrm>
        </p:spPr>
        <p:txBody>
          <a:bodyPr/>
          <a:lstStyle>
            <a:lvl1pPr>
              <a:defRPr sz="2300">
                <a:solidFill>
                  <a:schemeClr val="accent5"/>
                </a:solidFill>
              </a:defRPr>
            </a:lvl1pPr>
          </a:lstStyle>
          <a:p>
            <a:r>
              <a:rPr lang="en-US" smtClean="0"/>
              <a:t>Click to edit Master title style</a:t>
            </a:r>
            <a:endParaRPr lang="en-GB" dirty="0"/>
          </a:p>
        </p:txBody>
      </p:sp>
      <p:sp>
        <p:nvSpPr>
          <p:cNvPr id="15" name="Text Placeholder 3"/>
          <p:cNvSpPr>
            <a:spLocks noGrp="1"/>
          </p:cNvSpPr>
          <p:nvPr>
            <p:ph type="body" sz="quarter" idx="12"/>
          </p:nvPr>
        </p:nvSpPr>
        <p:spPr>
          <a:xfrm>
            <a:off x="5167222" y="1274763"/>
            <a:ext cx="4003675" cy="630942"/>
          </a:xfrm>
        </p:spPr>
        <p:txBody>
          <a:bodyPr/>
          <a:lstStyle>
            <a:lvl1pPr>
              <a:defRPr sz="2000" b="0">
                <a:solidFill>
                  <a:schemeClr val="accent2"/>
                </a:solidFill>
                <a:latin typeface="+mn-lt"/>
              </a:defRPr>
            </a:lvl1pPr>
            <a:lvl2pPr>
              <a:defRPr sz="1600">
                <a:solidFill>
                  <a:schemeClr val="accent2"/>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1504533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825500" y="538163"/>
            <a:ext cx="8239126" cy="370558"/>
          </a:xfrm>
        </p:spPr>
        <p:txBody>
          <a:bodyPr/>
          <a:lstStyle/>
          <a:p>
            <a:r>
              <a:rPr lang="en-US" smtClean="0"/>
              <a:t>Click to edit Master title style</a:t>
            </a:r>
            <a:endParaRPr lang="en-GB" dirty="0"/>
          </a:p>
        </p:txBody>
      </p:sp>
    </p:spTree>
    <p:extLst>
      <p:ext uri="{BB962C8B-B14F-4D97-AF65-F5344CB8AC3E}">
        <p14:creationId xmlns:p14="http://schemas.microsoft.com/office/powerpoint/2010/main" val="36110849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page 1">
    <p:spTree>
      <p:nvGrpSpPr>
        <p:cNvPr id="1" name=""/>
        <p:cNvGrpSpPr/>
        <p:nvPr/>
      </p:nvGrpSpPr>
      <p:grpSpPr>
        <a:xfrm>
          <a:off x="0" y="0"/>
          <a:ext cx="0" cy="0"/>
          <a:chOff x="0" y="0"/>
          <a:chExt cx="0" cy="0"/>
        </a:xfrm>
      </p:grpSpPr>
      <p:sp>
        <p:nvSpPr>
          <p:cNvPr id="11"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2" name="Title 1"/>
          <p:cNvSpPr>
            <a:spLocks noGrp="1"/>
          </p:cNvSpPr>
          <p:nvPr>
            <p:ph type="title" hasCustomPrompt="1"/>
          </p:nvPr>
        </p:nvSpPr>
        <p:spPr>
          <a:xfrm>
            <a:off x="825501" y="563563"/>
            <a:ext cx="8239126" cy="370558"/>
          </a:xfrm>
        </p:spPr>
        <p:txBody>
          <a:bodyPr/>
          <a:lstStyle>
            <a:lvl1pPr>
              <a:lnSpc>
                <a:spcPct val="85000"/>
              </a:lnSpc>
              <a:defRPr sz="3600" b="1" baseline="0">
                <a:solidFill>
                  <a:schemeClr val="bg1"/>
                </a:solidFill>
              </a:defRPr>
            </a:lvl1pPr>
          </a:lstStyle>
          <a:p>
            <a:r>
              <a:rPr lang="en-US" dirty="0" smtClean="0"/>
              <a:t>Sign off slide</a:t>
            </a:r>
            <a:endParaRPr lang="en-GB" dirty="0"/>
          </a:p>
        </p:txBody>
      </p:sp>
      <p:sp>
        <p:nvSpPr>
          <p:cNvPr id="16"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8" name="Text Placeholder 10"/>
          <p:cNvSpPr>
            <a:spLocks noGrp="1"/>
          </p:cNvSpPr>
          <p:nvPr>
            <p:ph type="body" sz="quarter" idx="14"/>
          </p:nvPr>
        </p:nvSpPr>
        <p:spPr>
          <a:xfrm>
            <a:off x="825500" y="1412875"/>
            <a:ext cx="5613400" cy="1957459"/>
          </a:xfrm>
        </p:spPr>
        <p:txBody>
          <a:bodyPr wrap="square">
            <a:spAutoFit/>
          </a:bodyPr>
          <a:lstStyle>
            <a:lvl1pPr>
              <a:lnSpc>
                <a:spcPct val="105000"/>
              </a:lnSpc>
              <a:spcAft>
                <a:spcPts val="1800"/>
              </a:spcAft>
              <a:defRPr sz="2200" b="0">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1432" y="6057901"/>
            <a:ext cx="3170060" cy="306000"/>
          </a:xfrm>
          <a:prstGeom prst="rect">
            <a:avLst/>
          </a:prstGeom>
        </p:spPr>
      </p:pic>
    </p:spTree>
    <p:extLst>
      <p:ext uri="{BB962C8B-B14F-4D97-AF65-F5344CB8AC3E}">
        <p14:creationId xmlns:p14="http://schemas.microsoft.com/office/powerpoint/2010/main" val="39253344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page 2">
    <p:spTree>
      <p:nvGrpSpPr>
        <p:cNvPr id="1" name=""/>
        <p:cNvGrpSpPr/>
        <p:nvPr/>
      </p:nvGrpSpPr>
      <p:grpSpPr>
        <a:xfrm>
          <a:off x="0" y="0"/>
          <a:ext cx="0" cy="0"/>
          <a:chOff x="0" y="0"/>
          <a:chExt cx="0" cy="0"/>
        </a:xfrm>
      </p:grpSpPr>
      <p:sp>
        <p:nvSpPr>
          <p:cNvPr id="5" name="Rectangle 4"/>
          <p:cNvSpPr/>
          <p:nvPr userDrawn="1"/>
        </p:nvSpPr>
        <p:spPr bwMode="gray">
          <a:xfrm>
            <a:off x="6038850" y="5848350"/>
            <a:ext cx="3867150" cy="1009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4" name="Freeform 5"/>
          <p:cNvSpPr>
            <a:spLocks/>
          </p:cNvSpPr>
          <p:nvPr userDrawn="1"/>
        </p:nvSpPr>
        <p:spPr bwMode="auto">
          <a:xfrm>
            <a:off x="552450" y="-9526"/>
            <a:ext cx="9353550" cy="5969046"/>
          </a:xfrm>
          <a:custGeom>
            <a:avLst/>
            <a:gdLst>
              <a:gd name="T0" fmla="*/ 0 w 2952"/>
              <a:gd name="T1" fmla="*/ 0 h 1880"/>
              <a:gd name="T2" fmla="*/ 0 w 2952"/>
              <a:gd name="T3" fmla="*/ 1676 h 1880"/>
              <a:gd name="T4" fmla="*/ 63 w 2952"/>
              <a:gd name="T5" fmla="*/ 1824 h 1880"/>
              <a:gd name="T6" fmla="*/ 169 w 2952"/>
              <a:gd name="T7" fmla="*/ 1875 h 1880"/>
              <a:gd name="T8" fmla="*/ 244 w 2952"/>
              <a:gd name="T9" fmla="*/ 1870 h 1880"/>
              <a:gd name="T10" fmla="*/ 2952 w 2952"/>
              <a:gd name="T11" fmla="*/ 1103 h 1880"/>
            </a:gdLst>
            <a:ahLst/>
            <a:cxnLst>
              <a:cxn ang="0">
                <a:pos x="T0" y="T1"/>
              </a:cxn>
              <a:cxn ang="0">
                <a:pos x="T2" y="T3"/>
              </a:cxn>
              <a:cxn ang="0">
                <a:pos x="T4" y="T5"/>
              </a:cxn>
              <a:cxn ang="0">
                <a:pos x="T6" y="T7"/>
              </a:cxn>
              <a:cxn ang="0">
                <a:pos x="T8" y="T9"/>
              </a:cxn>
              <a:cxn ang="0">
                <a:pos x="T10" y="T11"/>
              </a:cxn>
            </a:cxnLst>
            <a:rect l="0" t="0" r="r" b="b"/>
            <a:pathLst>
              <a:path w="2952" h="1880">
                <a:moveTo>
                  <a:pt x="0" y="0"/>
                </a:moveTo>
                <a:cubicBezTo>
                  <a:pt x="0" y="1676"/>
                  <a:pt x="0" y="1676"/>
                  <a:pt x="0" y="1676"/>
                </a:cubicBezTo>
                <a:cubicBezTo>
                  <a:pt x="1" y="1712"/>
                  <a:pt x="19" y="1785"/>
                  <a:pt x="63" y="1824"/>
                </a:cubicBezTo>
                <a:cubicBezTo>
                  <a:pt x="106" y="1863"/>
                  <a:pt x="140" y="1871"/>
                  <a:pt x="169" y="1875"/>
                </a:cubicBezTo>
                <a:cubicBezTo>
                  <a:pt x="197" y="1880"/>
                  <a:pt x="230" y="1871"/>
                  <a:pt x="244" y="1870"/>
                </a:cubicBezTo>
                <a:cubicBezTo>
                  <a:pt x="2952" y="1103"/>
                  <a:pt x="2952" y="1103"/>
                  <a:pt x="2952" y="1103"/>
                </a:cubicBezTo>
              </a:path>
            </a:pathLst>
          </a:cu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1432" y="6057901"/>
            <a:ext cx="3170060" cy="306000"/>
          </a:xfrm>
          <a:prstGeom prst="rect">
            <a:avLst/>
          </a:prstGeom>
        </p:spPr>
      </p:pic>
      <p:sp>
        <p:nvSpPr>
          <p:cNvPr id="2" name="Title 1"/>
          <p:cNvSpPr>
            <a:spLocks noGrp="1"/>
          </p:cNvSpPr>
          <p:nvPr>
            <p:ph type="title" hasCustomPrompt="1"/>
          </p:nvPr>
        </p:nvSpPr>
        <p:spPr>
          <a:xfrm>
            <a:off x="825501" y="563563"/>
            <a:ext cx="8239126" cy="370558"/>
          </a:xfrm>
        </p:spPr>
        <p:txBody>
          <a:bodyPr/>
          <a:lstStyle>
            <a:lvl1pPr>
              <a:lnSpc>
                <a:spcPct val="85000"/>
              </a:lnSpc>
              <a:defRPr sz="3600" b="1" baseline="0">
                <a:solidFill>
                  <a:schemeClr val="accent5"/>
                </a:solidFill>
              </a:defRPr>
            </a:lvl1pPr>
          </a:lstStyle>
          <a:p>
            <a:r>
              <a:rPr lang="en-US" dirty="0" smtClean="0"/>
              <a:t>Sign off slide</a:t>
            </a:r>
            <a:endParaRPr lang="en-GB" dirty="0"/>
          </a:p>
        </p:txBody>
      </p:sp>
      <p:sp>
        <p:nvSpPr>
          <p:cNvPr id="8" name="Text Placeholder 10"/>
          <p:cNvSpPr>
            <a:spLocks noGrp="1"/>
          </p:cNvSpPr>
          <p:nvPr>
            <p:ph type="body" sz="quarter" idx="14"/>
          </p:nvPr>
        </p:nvSpPr>
        <p:spPr>
          <a:xfrm>
            <a:off x="825500" y="1422400"/>
            <a:ext cx="5613400" cy="1957459"/>
          </a:xfrm>
        </p:spPr>
        <p:txBody>
          <a:bodyPr wrap="square">
            <a:spAutoFit/>
          </a:bodyPr>
          <a:lstStyle>
            <a:lvl1pPr>
              <a:lnSpc>
                <a:spcPct val="105000"/>
              </a:lnSpc>
              <a:spcAft>
                <a:spcPts val="1800"/>
              </a:spcAft>
              <a:defRPr sz="2200" b="0">
                <a:solidFill>
                  <a:schemeClr val="tx1"/>
                </a:solidFill>
              </a:defRPr>
            </a:lvl1pPr>
            <a:lvl2pPr>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73748181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584515" y="896405"/>
            <a:ext cx="8657431"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US" smtClean="0"/>
              <a:t>Click to edit Master title style</a:t>
            </a:r>
            <a:endParaRPr lang="de-DE" dirty="0"/>
          </a:p>
        </p:txBody>
      </p:sp>
    </p:spTree>
    <p:extLst>
      <p:ext uri="{BB962C8B-B14F-4D97-AF65-F5344CB8AC3E}">
        <p14:creationId xmlns:p14="http://schemas.microsoft.com/office/powerpoint/2010/main" val="388677115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_Image 1 (blue-scal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6116" y="3483"/>
            <a:ext cx="9900458" cy="6858000"/>
          </a:xfrm>
          <a:prstGeom prst="rect">
            <a:avLst/>
          </a:prstGeom>
          <a:noFill/>
          <a:ln>
            <a:noFill/>
          </a:ln>
        </p:spPr>
      </p:pic>
      <p:sp>
        <p:nvSpPr>
          <p:cNvPr id="29" name="Freeform 17"/>
          <p:cNvSpPr>
            <a:spLocks/>
          </p:cNvSpPr>
          <p:nvPr userDrawn="1"/>
        </p:nvSpPr>
        <p:spPr bwMode="auto">
          <a:xfrm>
            <a:off x="1200" y="3483"/>
            <a:ext cx="9903600" cy="6858000"/>
          </a:xfrm>
          <a:custGeom>
            <a:avLst/>
            <a:gdLst>
              <a:gd name="T0" fmla="*/ 366 w 3119"/>
              <a:gd name="T1" fmla="*/ 2002 h 2160"/>
              <a:gd name="T2" fmla="*/ 170 w 3119"/>
              <a:gd name="T3" fmla="*/ 1824 h 2160"/>
              <a:gd name="T4" fmla="*/ 169 w 3119"/>
              <a:gd name="T5" fmla="*/ 1808 h 2160"/>
              <a:gd name="T6" fmla="*/ 169 w 3119"/>
              <a:gd name="T7" fmla="*/ 0 h 2160"/>
              <a:gd name="T8" fmla="*/ 0 w 3119"/>
              <a:gd name="T9" fmla="*/ 0 h 2160"/>
              <a:gd name="T10" fmla="*/ 0 w 3119"/>
              <a:gd name="T11" fmla="*/ 2160 h 2160"/>
              <a:gd name="T12" fmla="*/ 3119 w 3119"/>
              <a:gd name="T13" fmla="*/ 2160 h 2160"/>
              <a:gd name="T14" fmla="*/ 3119 w 3119"/>
              <a:gd name="T15" fmla="*/ 1225 h 2160"/>
              <a:gd name="T16" fmla="*/ 415 w 3119"/>
              <a:gd name="T17" fmla="*/ 1995 h 2160"/>
              <a:gd name="T18" fmla="*/ 366 w 3119"/>
              <a:gd name="T19" fmla="*/ 2002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9" h="2160">
                <a:moveTo>
                  <a:pt x="366" y="2002"/>
                </a:moveTo>
                <a:cubicBezTo>
                  <a:pt x="263" y="2002"/>
                  <a:pt x="179" y="1924"/>
                  <a:pt x="170" y="1824"/>
                </a:cubicBezTo>
                <a:cubicBezTo>
                  <a:pt x="169" y="1820"/>
                  <a:pt x="169" y="1814"/>
                  <a:pt x="169" y="1808"/>
                </a:cubicBezTo>
                <a:cubicBezTo>
                  <a:pt x="169" y="0"/>
                  <a:pt x="169" y="0"/>
                  <a:pt x="169" y="0"/>
                </a:cubicBezTo>
                <a:cubicBezTo>
                  <a:pt x="0" y="0"/>
                  <a:pt x="0" y="0"/>
                  <a:pt x="0" y="0"/>
                </a:cubicBezTo>
                <a:cubicBezTo>
                  <a:pt x="0" y="2160"/>
                  <a:pt x="0" y="2160"/>
                  <a:pt x="0" y="2160"/>
                </a:cubicBezTo>
                <a:cubicBezTo>
                  <a:pt x="3119" y="2160"/>
                  <a:pt x="3119" y="2160"/>
                  <a:pt x="3119" y="2160"/>
                </a:cubicBezTo>
                <a:cubicBezTo>
                  <a:pt x="3119" y="1225"/>
                  <a:pt x="3119" y="1225"/>
                  <a:pt x="3119" y="1225"/>
                </a:cubicBezTo>
                <a:cubicBezTo>
                  <a:pt x="3119" y="1225"/>
                  <a:pt x="416" y="1995"/>
                  <a:pt x="415" y="1995"/>
                </a:cubicBezTo>
                <a:cubicBezTo>
                  <a:pt x="399" y="1999"/>
                  <a:pt x="383" y="2002"/>
                  <a:pt x="366" y="20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1432" y="6057901"/>
            <a:ext cx="3170060" cy="306000"/>
          </a:xfrm>
          <a:prstGeom prst="rect">
            <a:avLst/>
          </a:prstGeom>
        </p:spPr>
      </p:pic>
      <p:grpSp>
        <p:nvGrpSpPr>
          <p:cNvPr id="11" name="Group 10"/>
          <p:cNvGrpSpPr/>
          <p:nvPr userDrawn="1"/>
        </p:nvGrpSpPr>
        <p:grpSpPr>
          <a:xfrm>
            <a:off x="4923991" y="-3361"/>
            <a:ext cx="4490137" cy="3258955"/>
            <a:chOff x="4891355" y="-10176"/>
            <a:chExt cx="4490137" cy="3258955"/>
          </a:xfrm>
        </p:grpSpPr>
        <p:sp>
          <p:nvSpPr>
            <p:cNvPr id="15" name="Freeform 12"/>
            <p:cNvSpPr>
              <a:spLocks/>
            </p:cNvSpPr>
            <p:nvPr/>
          </p:nvSpPr>
          <p:spPr bwMode="auto">
            <a:xfrm>
              <a:off x="6390050" y="1666042"/>
              <a:ext cx="2991442" cy="1582737"/>
            </a:xfrm>
            <a:custGeom>
              <a:avLst/>
              <a:gdLst>
                <a:gd name="T0" fmla="*/ 924 w 924"/>
                <a:gd name="T1" fmla="*/ 370 h 489"/>
                <a:gd name="T2" fmla="*/ 924 w 924"/>
                <a:gd name="T3" fmla="*/ 0 h 489"/>
                <a:gd name="T4" fmla="*/ 0 w 924"/>
                <a:gd name="T5" fmla="*/ 264 h 489"/>
                <a:gd name="T6" fmla="*/ 766 w 924"/>
                <a:gd name="T7" fmla="*/ 482 h 489"/>
                <a:gd name="T8" fmla="*/ 805 w 924"/>
                <a:gd name="T9" fmla="*/ 489 h 489"/>
                <a:gd name="T10" fmla="*/ 924 w 924"/>
                <a:gd name="T11" fmla="*/ 370 h 489"/>
              </a:gdLst>
              <a:ahLst/>
              <a:cxnLst>
                <a:cxn ang="0">
                  <a:pos x="T0" y="T1"/>
                </a:cxn>
                <a:cxn ang="0">
                  <a:pos x="T2" y="T3"/>
                </a:cxn>
                <a:cxn ang="0">
                  <a:pos x="T4" y="T5"/>
                </a:cxn>
                <a:cxn ang="0">
                  <a:pos x="T6" y="T7"/>
                </a:cxn>
                <a:cxn ang="0">
                  <a:pos x="T8" y="T9"/>
                </a:cxn>
                <a:cxn ang="0">
                  <a:pos x="T10" y="T11"/>
                </a:cxn>
              </a:cxnLst>
              <a:rect l="0" t="0" r="r" b="b"/>
              <a:pathLst>
                <a:path w="924" h="489">
                  <a:moveTo>
                    <a:pt x="924" y="370"/>
                  </a:moveTo>
                  <a:cubicBezTo>
                    <a:pt x="924" y="0"/>
                    <a:pt x="924" y="0"/>
                    <a:pt x="924" y="0"/>
                  </a:cubicBezTo>
                  <a:cubicBezTo>
                    <a:pt x="0" y="264"/>
                    <a:pt x="0" y="264"/>
                    <a:pt x="0" y="264"/>
                  </a:cubicBezTo>
                  <a:cubicBezTo>
                    <a:pt x="766" y="482"/>
                    <a:pt x="766" y="482"/>
                    <a:pt x="766" y="482"/>
                  </a:cubicBezTo>
                  <a:cubicBezTo>
                    <a:pt x="778" y="486"/>
                    <a:pt x="791" y="489"/>
                    <a:pt x="805" y="489"/>
                  </a:cubicBezTo>
                  <a:cubicBezTo>
                    <a:pt x="871" y="489"/>
                    <a:pt x="924" y="436"/>
                    <a:pt x="924" y="37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5"/>
            <p:cNvSpPr>
              <a:spLocks/>
            </p:cNvSpPr>
            <p:nvPr userDrawn="1"/>
          </p:nvSpPr>
          <p:spPr bwMode="auto">
            <a:xfrm>
              <a:off x="4891355" y="-10176"/>
              <a:ext cx="4490137" cy="2845749"/>
            </a:xfrm>
            <a:custGeom>
              <a:avLst/>
              <a:gdLst>
                <a:gd name="T0" fmla="*/ 0 w 1429"/>
                <a:gd name="T1" fmla="*/ 0 h 906"/>
                <a:gd name="T2" fmla="*/ 1429 w 1429"/>
                <a:gd name="T3" fmla="*/ 0 h 906"/>
                <a:gd name="T4" fmla="*/ 1429 w 1429"/>
                <a:gd name="T5" fmla="*/ 537 h 906"/>
                <a:gd name="T6" fmla="*/ 152 w 1429"/>
                <a:gd name="T7" fmla="*/ 901 h 906"/>
                <a:gd name="T8" fmla="*/ 119 w 1429"/>
                <a:gd name="T9" fmla="*/ 906 h 906"/>
                <a:gd name="T10" fmla="*/ 0 w 1429"/>
                <a:gd name="T11" fmla="*/ 787 h 906"/>
                <a:gd name="T12" fmla="*/ 0 w 1429"/>
                <a:gd name="T13" fmla="*/ 0 h 906"/>
              </a:gdLst>
              <a:ahLst/>
              <a:cxnLst>
                <a:cxn ang="0">
                  <a:pos x="T0" y="T1"/>
                </a:cxn>
                <a:cxn ang="0">
                  <a:pos x="T2" y="T3"/>
                </a:cxn>
                <a:cxn ang="0">
                  <a:pos x="T4" y="T5"/>
                </a:cxn>
                <a:cxn ang="0">
                  <a:pos x="T6" y="T7"/>
                </a:cxn>
                <a:cxn ang="0">
                  <a:pos x="T8" y="T9"/>
                </a:cxn>
                <a:cxn ang="0">
                  <a:pos x="T10" y="T11"/>
                </a:cxn>
                <a:cxn ang="0">
                  <a:pos x="T12" y="T13"/>
                </a:cxn>
              </a:cxnLst>
              <a:rect l="0" t="0" r="r" b="b"/>
              <a:pathLst>
                <a:path w="1429" h="906">
                  <a:moveTo>
                    <a:pt x="0" y="0"/>
                  </a:moveTo>
                  <a:cubicBezTo>
                    <a:pt x="1429" y="0"/>
                    <a:pt x="1429" y="0"/>
                    <a:pt x="1429" y="0"/>
                  </a:cubicBezTo>
                  <a:cubicBezTo>
                    <a:pt x="1429" y="537"/>
                    <a:pt x="1429" y="537"/>
                    <a:pt x="1429" y="537"/>
                  </a:cubicBezTo>
                  <a:cubicBezTo>
                    <a:pt x="152" y="901"/>
                    <a:pt x="152" y="901"/>
                    <a:pt x="152" y="901"/>
                  </a:cubicBezTo>
                  <a:cubicBezTo>
                    <a:pt x="141" y="904"/>
                    <a:pt x="130" y="906"/>
                    <a:pt x="119" y="906"/>
                  </a:cubicBezTo>
                  <a:cubicBezTo>
                    <a:pt x="53" y="906"/>
                    <a:pt x="0" y="853"/>
                    <a:pt x="0" y="78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3" name="Title 1"/>
          <p:cNvSpPr>
            <a:spLocks noGrp="1"/>
          </p:cNvSpPr>
          <p:nvPr>
            <p:ph type="title"/>
          </p:nvPr>
        </p:nvSpPr>
        <p:spPr>
          <a:xfrm>
            <a:off x="5167253" y="507606"/>
            <a:ext cx="4003613" cy="649049"/>
          </a:xfrm>
        </p:spPr>
        <p:txBody>
          <a:bodyPr/>
          <a:lstStyle>
            <a:lvl1pPr>
              <a:defRPr sz="2300">
                <a:solidFill>
                  <a:schemeClr val="accent5"/>
                </a:solidFill>
              </a:defRPr>
            </a:lvl1pPr>
          </a:lstStyle>
          <a:p>
            <a:r>
              <a:rPr lang="en-US" smtClean="0"/>
              <a:t>Click to edit Master title style</a:t>
            </a:r>
            <a:endParaRPr lang="en-GB" dirty="0"/>
          </a:p>
        </p:txBody>
      </p:sp>
      <p:sp>
        <p:nvSpPr>
          <p:cNvPr id="14" name="Text Placeholder 3"/>
          <p:cNvSpPr>
            <a:spLocks noGrp="1"/>
          </p:cNvSpPr>
          <p:nvPr>
            <p:ph type="body" sz="quarter" idx="12"/>
          </p:nvPr>
        </p:nvSpPr>
        <p:spPr>
          <a:xfrm>
            <a:off x="5167222" y="1274763"/>
            <a:ext cx="4003675" cy="630942"/>
          </a:xfrm>
        </p:spPr>
        <p:txBody>
          <a:bodyPr/>
          <a:lstStyle>
            <a:lvl1pPr>
              <a:defRPr sz="2000" b="0">
                <a:solidFill>
                  <a:schemeClr val="accent2"/>
                </a:solidFill>
                <a:latin typeface="+mn-lt"/>
              </a:defRPr>
            </a:lvl1pPr>
            <a:lvl2pPr>
              <a:defRPr sz="1600">
                <a:solidFill>
                  <a:schemeClr val="accent2"/>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35417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age_Image 2 (blue-sca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5507" r="489" b="7293"/>
          <a:stretch/>
        </p:blipFill>
        <p:spPr>
          <a:xfrm>
            <a:off x="1" y="-3362"/>
            <a:ext cx="9904800" cy="6855319"/>
          </a:xfrm>
          <a:prstGeom prst="rect">
            <a:avLst/>
          </a:prstGeom>
        </p:spPr>
      </p:pic>
      <p:grpSp>
        <p:nvGrpSpPr>
          <p:cNvPr id="23" name="Group 22"/>
          <p:cNvGrpSpPr/>
          <p:nvPr userDrawn="1"/>
        </p:nvGrpSpPr>
        <p:grpSpPr>
          <a:xfrm>
            <a:off x="4923991" y="-3361"/>
            <a:ext cx="4490137" cy="3258955"/>
            <a:chOff x="4891355" y="-10176"/>
            <a:chExt cx="4490137" cy="3258955"/>
          </a:xfrm>
        </p:grpSpPr>
        <p:sp>
          <p:nvSpPr>
            <p:cNvPr id="24" name="Freeform 12"/>
            <p:cNvSpPr>
              <a:spLocks/>
            </p:cNvSpPr>
            <p:nvPr/>
          </p:nvSpPr>
          <p:spPr bwMode="auto">
            <a:xfrm>
              <a:off x="6390050" y="1666042"/>
              <a:ext cx="2991442" cy="1582737"/>
            </a:xfrm>
            <a:custGeom>
              <a:avLst/>
              <a:gdLst>
                <a:gd name="T0" fmla="*/ 924 w 924"/>
                <a:gd name="T1" fmla="*/ 370 h 489"/>
                <a:gd name="T2" fmla="*/ 924 w 924"/>
                <a:gd name="T3" fmla="*/ 0 h 489"/>
                <a:gd name="T4" fmla="*/ 0 w 924"/>
                <a:gd name="T5" fmla="*/ 264 h 489"/>
                <a:gd name="T6" fmla="*/ 766 w 924"/>
                <a:gd name="T7" fmla="*/ 482 h 489"/>
                <a:gd name="T8" fmla="*/ 805 w 924"/>
                <a:gd name="T9" fmla="*/ 489 h 489"/>
                <a:gd name="T10" fmla="*/ 924 w 924"/>
                <a:gd name="T11" fmla="*/ 370 h 489"/>
              </a:gdLst>
              <a:ahLst/>
              <a:cxnLst>
                <a:cxn ang="0">
                  <a:pos x="T0" y="T1"/>
                </a:cxn>
                <a:cxn ang="0">
                  <a:pos x="T2" y="T3"/>
                </a:cxn>
                <a:cxn ang="0">
                  <a:pos x="T4" y="T5"/>
                </a:cxn>
                <a:cxn ang="0">
                  <a:pos x="T6" y="T7"/>
                </a:cxn>
                <a:cxn ang="0">
                  <a:pos x="T8" y="T9"/>
                </a:cxn>
                <a:cxn ang="0">
                  <a:pos x="T10" y="T11"/>
                </a:cxn>
              </a:cxnLst>
              <a:rect l="0" t="0" r="r" b="b"/>
              <a:pathLst>
                <a:path w="924" h="489">
                  <a:moveTo>
                    <a:pt x="924" y="370"/>
                  </a:moveTo>
                  <a:cubicBezTo>
                    <a:pt x="924" y="0"/>
                    <a:pt x="924" y="0"/>
                    <a:pt x="924" y="0"/>
                  </a:cubicBezTo>
                  <a:cubicBezTo>
                    <a:pt x="0" y="264"/>
                    <a:pt x="0" y="264"/>
                    <a:pt x="0" y="264"/>
                  </a:cubicBezTo>
                  <a:cubicBezTo>
                    <a:pt x="766" y="482"/>
                    <a:pt x="766" y="482"/>
                    <a:pt x="766" y="482"/>
                  </a:cubicBezTo>
                  <a:cubicBezTo>
                    <a:pt x="778" y="486"/>
                    <a:pt x="791" y="489"/>
                    <a:pt x="805" y="489"/>
                  </a:cubicBezTo>
                  <a:cubicBezTo>
                    <a:pt x="871" y="489"/>
                    <a:pt x="924" y="436"/>
                    <a:pt x="924" y="370"/>
                  </a:cubicBezTo>
                </a:path>
              </a:pathLst>
            </a:custGeom>
            <a:solidFill>
              <a:srgbClr val="3D9B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4"/>
            <p:cNvSpPr>
              <a:spLocks/>
            </p:cNvSpPr>
            <p:nvPr userDrawn="1"/>
          </p:nvSpPr>
          <p:spPr bwMode="auto">
            <a:xfrm>
              <a:off x="4891355" y="-10176"/>
              <a:ext cx="4490137" cy="2845749"/>
            </a:xfrm>
            <a:custGeom>
              <a:avLst/>
              <a:gdLst>
                <a:gd name="T0" fmla="*/ 0 w 1429"/>
                <a:gd name="T1" fmla="*/ 0 h 906"/>
                <a:gd name="T2" fmla="*/ 1429 w 1429"/>
                <a:gd name="T3" fmla="*/ 0 h 906"/>
                <a:gd name="T4" fmla="*/ 1429 w 1429"/>
                <a:gd name="T5" fmla="*/ 537 h 906"/>
                <a:gd name="T6" fmla="*/ 152 w 1429"/>
                <a:gd name="T7" fmla="*/ 901 h 906"/>
                <a:gd name="T8" fmla="*/ 119 w 1429"/>
                <a:gd name="T9" fmla="*/ 906 h 906"/>
                <a:gd name="T10" fmla="*/ 0 w 1429"/>
                <a:gd name="T11" fmla="*/ 787 h 906"/>
                <a:gd name="T12" fmla="*/ 0 w 1429"/>
                <a:gd name="T13" fmla="*/ 0 h 906"/>
              </a:gdLst>
              <a:ahLst/>
              <a:cxnLst>
                <a:cxn ang="0">
                  <a:pos x="T0" y="T1"/>
                </a:cxn>
                <a:cxn ang="0">
                  <a:pos x="T2" y="T3"/>
                </a:cxn>
                <a:cxn ang="0">
                  <a:pos x="T4" y="T5"/>
                </a:cxn>
                <a:cxn ang="0">
                  <a:pos x="T6" y="T7"/>
                </a:cxn>
                <a:cxn ang="0">
                  <a:pos x="T8" y="T9"/>
                </a:cxn>
                <a:cxn ang="0">
                  <a:pos x="T10" y="T11"/>
                </a:cxn>
                <a:cxn ang="0">
                  <a:pos x="T12" y="T13"/>
                </a:cxn>
              </a:cxnLst>
              <a:rect l="0" t="0" r="r" b="b"/>
              <a:pathLst>
                <a:path w="1429" h="906">
                  <a:moveTo>
                    <a:pt x="0" y="0"/>
                  </a:moveTo>
                  <a:cubicBezTo>
                    <a:pt x="1429" y="0"/>
                    <a:pt x="1429" y="0"/>
                    <a:pt x="1429" y="0"/>
                  </a:cubicBezTo>
                  <a:cubicBezTo>
                    <a:pt x="1429" y="537"/>
                    <a:pt x="1429" y="537"/>
                    <a:pt x="1429" y="537"/>
                  </a:cubicBezTo>
                  <a:cubicBezTo>
                    <a:pt x="152" y="901"/>
                    <a:pt x="152" y="901"/>
                    <a:pt x="152" y="901"/>
                  </a:cubicBezTo>
                  <a:cubicBezTo>
                    <a:pt x="141" y="904"/>
                    <a:pt x="130" y="906"/>
                    <a:pt x="119" y="906"/>
                  </a:cubicBezTo>
                  <a:cubicBezTo>
                    <a:pt x="53" y="906"/>
                    <a:pt x="0" y="853"/>
                    <a:pt x="0" y="78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29" name="Freeform 17"/>
          <p:cNvSpPr>
            <a:spLocks/>
          </p:cNvSpPr>
          <p:nvPr userDrawn="1"/>
        </p:nvSpPr>
        <p:spPr bwMode="auto">
          <a:xfrm>
            <a:off x="1200" y="3483"/>
            <a:ext cx="9903600" cy="6858000"/>
          </a:xfrm>
          <a:custGeom>
            <a:avLst/>
            <a:gdLst>
              <a:gd name="T0" fmla="*/ 366 w 3119"/>
              <a:gd name="T1" fmla="*/ 2002 h 2160"/>
              <a:gd name="T2" fmla="*/ 170 w 3119"/>
              <a:gd name="T3" fmla="*/ 1824 h 2160"/>
              <a:gd name="T4" fmla="*/ 169 w 3119"/>
              <a:gd name="T5" fmla="*/ 1808 h 2160"/>
              <a:gd name="T6" fmla="*/ 169 w 3119"/>
              <a:gd name="T7" fmla="*/ 0 h 2160"/>
              <a:gd name="T8" fmla="*/ 0 w 3119"/>
              <a:gd name="T9" fmla="*/ 0 h 2160"/>
              <a:gd name="T10" fmla="*/ 0 w 3119"/>
              <a:gd name="T11" fmla="*/ 2160 h 2160"/>
              <a:gd name="T12" fmla="*/ 3119 w 3119"/>
              <a:gd name="T13" fmla="*/ 2160 h 2160"/>
              <a:gd name="T14" fmla="*/ 3119 w 3119"/>
              <a:gd name="T15" fmla="*/ 1225 h 2160"/>
              <a:gd name="T16" fmla="*/ 415 w 3119"/>
              <a:gd name="T17" fmla="*/ 1995 h 2160"/>
              <a:gd name="T18" fmla="*/ 366 w 3119"/>
              <a:gd name="T19" fmla="*/ 2002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9" h="2160">
                <a:moveTo>
                  <a:pt x="366" y="2002"/>
                </a:moveTo>
                <a:cubicBezTo>
                  <a:pt x="263" y="2002"/>
                  <a:pt x="179" y="1924"/>
                  <a:pt x="170" y="1824"/>
                </a:cubicBezTo>
                <a:cubicBezTo>
                  <a:pt x="169" y="1820"/>
                  <a:pt x="169" y="1814"/>
                  <a:pt x="169" y="1808"/>
                </a:cubicBezTo>
                <a:cubicBezTo>
                  <a:pt x="169" y="0"/>
                  <a:pt x="169" y="0"/>
                  <a:pt x="169" y="0"/>
                </a:cubicBezTo>
                <a:cubicBezTo>
                  <a:pt x="0" y="0"/>
                  <a:pt x="0" y="0"/>
                  <a:pt x="0" y="0"/>
                </a:cubicBezTo>
                <a:cubicBezTo>
                  <a:pt x="0" y="2160"/>
                  <a:pt x="0" y="2160"/>
                  <a:pt x="0" y="2160"/>
                </a:cubicBezTo>
                <a:cubicBezTo>
                  <a:pt x="3119" y="2160"/>
                  <a:pt x="3119" y="2160"/>
                  <a:pt x="3119" y="2160"/>
                </a:cubicBezTo>
                <a:cubicBezTo>
                  <a:pt x="3119" y="1225"/>
                  <a:pt x="3119" y="1225"/>
                  <a:pt x="3119" y="1225"/>
                </a:cubicBezTo>
                <a:cubicBezTo>
                  <a:pt x="3119" y="1225"/>
                  <a:pt x="416" y="1995"/>
                  <a:pt x="415" y="1995"/>
                </a:cubicBezTo>
                <a:cubicBezTo>
                  <a:pt x="399" y="1999"/>
                  <a:pt x="383" y="2002"/>
                  <a:pt x="366" y="20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1432" y="6057901"/>
            <a:ext cx="3170060" cy="306000"/>
          </a:xfrm>
          <a:prstGeom prst="rect">
            <a:avLst/>
          </a:prstGeom>
        </p:spPr>
      </p:pic>
      <p:sp>
        <p:nvSpPr>
          <p:cNvPr id="11" name="Title 1"/>
          <p:cNvSpPr>
            <a:spLocks noGrp="1"/>
          </p:cNvSpPr>
          <p:nvPr>
            <p:ph type="title"/>
          </p:nvPr>
        </p:nvSpPr>
        <p:spPr>
          <a:xfrm>
            <a:off x="5167253" y="507606"/>
            <a:ext cx="4003613" cy="649049"/>
          </a:xfrm>
        </p:spPr>
        <p:txBody>
          <a:bodyPr/>
          <a:lstStyle>
            <a:lvl1pPr>
              <a:defRPr sz="2300">
                <a:solidFill>
                  <a:schemeClr val="accent5"/>
                </a:solidFill>
              </a:defRPr>
            </a:lvl1pPr>
          </a:lstStyle>
          <a:p>
            <a:r>
              <a:rPr lang="en-US" smtClean="0"/>
              <a:t>Click to edit Master title style</a:t>
            </a:r>
            <a:endParaRPr lang="en-GB" dirty="0"/>
          </a:p>
        </p:txBody>
      </p:sp>
      <p:sp>
        <p:nvSpPr>
          <p:cNvPr id="12" name="Text Placeholder 3"/>
          <p:cNvSpPr>
            <a:spLocks noGrp="1"/>
          </p:cNvSpPr>
          <p:nvPr>
            <p:ph type="body" sz="quarter" idx="12"/>
          </p:nvPr>
        </p:nvSpPr>
        <p:spPr>
          <a:xfrm>
            <a:off x="5167222" y="1274763"/>
            <a:ext cx="4003675" cy="630942"/>
          </a:xfrm>
        </p:spPr>
        <p:txBody>
          <a:bodyPr/>
          <a:lstStyle>
            <a:lvl1pPr>
              <a:defRPr sz="2000" b="0">
                <a:solidFill>
                  <a:schemeClr val="accent2"/>
                </a:solidFill>
                <a:latin typeface="+mn-lt"/>
              </a:defRPr>
            </a:lvl1pPr>
            <a:lvl2pPr>
              <a:defRPr sz="1600">
                <a:solidFill>
                  <a:schemeClr val="accent2"/>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7625722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Page_Image 3 (grey-scal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flipH="1" flipV="1">
            <a:off x="1" y="3483"/>
            <a:ext cx="9906000" cy="6858000"/>
          </a:xfrm>
          <a:prstGeom prst="rect">
            <a:avLst/>
          </a:prstGeom>
          <a:noFill/>
          <a:ln>
            <a:noFill/>
          </a:ln>
        </p:spPr>
      </p:pic>
      <p:sp>
        <p:nvSpPr>
          <p:cNvPr id="29" name="Freeform 17"/>
          <p:cNvSpPr>
            <a:spLocks/>
          </p:cNvSpPr>
          <p:nvPr userDrawn="1"/>
        </p:nvSpPr>
        <p:spPr bwMode="auto">
          <a:xfrm>
            <a:off x="1200" y="3483"/>
            <a:ext cx="9903600" cy="6858000"/>
          </a:xfrm>
          <a:custGeom>
            <a:avLst/>
            <a:gdLst>
              <a:gd name="T0" fmla="*/ 366 w 3119"/>
              <a:gd name="T1" fmla="*/ 2002 h 2160"/>
              <a:gd name="T2" fmla="*/ 170 w 3119"/>
              <a:gd name="T3" fmla="*/ 1824 h 2160"/>
              <a:gd name="T4" fmla="*/ 169 w 3119"/>
              <a:gd name="T5" fmla="*/ 1808 h 2160"/>
              <a:gd name="T6" fmla="*/ 169 w 3119"/>
              <a:gd name="T7" fmla="*/ 0 h 2160"/>
              <a:gd name="T8" fmla="*/ 0 w 3119"/>
              <a:gd name="T9" fmla="*/ 0 h 2160"/>
              <a:gd name="T10" fmla="*/ 0 w 3119"/>
              <a:gd name="T11" fmla="*/ 2160 h 2160"/>
              <a:gd name="T12" fmla="*/ 3119 w 3119"/>
              <a:gd name="T13" fmla="*/ 2160 h 2160"/>
              <a:gd name="T14" fmla="*/ 3119 w 3119"/>
              <a:gd name="T15" fmla="*/ 1225 h 2160"/>
              <a:gd name="T16" fmla="*/ 415 w 3119"/>
              <a:gd name="T17" fmla="*/ 1995 h 2160"/>
              <a:gd name="T18" fmla="*/ 366 w 3119"/>
              <a:gd name="T19" fmla="*/ 2002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9" h="2160">
                <a:moveTo>
                  <a:pt x="366" y="2002"/>
                </a:moveTo>
                <a:cubicBezTo>
                  <a:pt x="263" y="2002"/>
                  <a:pt x="179" y="1924"/>
                  <a:pt x="170" y="1824"/>
                </a:cubicBezTo>
                <a:cubicBezTo>
                  <a:pt x="169" y="1820"/>
                  <a:pt x="169" y="1814"/>
                  <a:pt x="169" y="1808"/>
                </a:cubicBezTo>
                <a:cubicBezTo>
                  <a:pt x="169" y="0"/>
                  <a:pt x="169" y="0"/>
                  <a:pt x="169" y="0"/>
                </a:cubicBezTo>
                <a:cubicBezTo>
                  <a:pt x="0" y="0"/>
                  <a:pt x="0" y="0"/>
                  <a:pt x="0" y="0"/>
                </a:cubicBezTo>
                <a:cubicBezTo>
                  <a:pt x="0" y="2160"/>
                  <a:pt x="0" y="2160"/>
                  <a:pt x="0" y="2160"/>
                </a:cubicBezTo>
                <a:cubicBezTo>
                  <a:pt x="3119" y="2160"/>
                  <a:pt x="3119" y="2160"/>
                  <a:pt x="3119" y="2160"/>
                </a:cubicBezTo>
                <a:cubicBezTo>
                  <a:pt x="3119" y="1225"/>
                  <a:pt x="3119" y="1225"/>
                  <a:pt x="3119" y="1225"/>
                </a:cubicBezTo>
                <a:cubicBezTo>
                  <a:pt x="3119" y="1225"/>
                  <a:pt x="416" y="1995"/>
                  <a:pt x="415" y="1995"/>
                </a:cubicBezTo>
                <a:cubicBezTo>
                  <a:pt x="399" y="1999"/>
                  <a:pt x="383" y="2002"/>
                  <a:pt x="366" y="20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1432" y="6057901"/>
            <a:ext cx="3170060" cy="306000"/>
          </a:xfrm>
          <a:prstGeom prst="rect">
            <a:avLst/>
          </a:prstGeom>
        </p:spPr>
      </p:pic>
      <p:grpSp>
        <p:nvGrpSpPr>
          <p:cNvPr id="11" name="Group 10"/>
          <p:cNvGrpSpPr/>
          <p:nvPr userDrawn="1"/>
        </p:nvGrpSpPr>
        <p:grpSpPr>
          <a:xfrm>
            <a:off x="4923991" y="-3361"/>
            <a:ext cx="4490137" cy="3258955"/>
            <a:chOff x="4891355" y="-10176"/>
            <a:chExt cx="4490137" cy="3258955"/>
          </a:xfrm>
        </p:grpSpPr>
        <p:sp>
          <p:nvSpPr>
            <p:cNvPr id="15" name="Freeform 12"/>
            <p:cNvSpPr>
              <a:spLocks/>
            </p:cNvSpPr>
            <p:nvPr/>
          </p:nvSpPr>
          <p:spPr bwMode="auto">
            <a:xfrm>
              <a:off x="6390050" y="1666042"/>
              <a:ext cx="2991442" cy="1582737"/>
            </a:xfrm>
            <a:custGeom>
              <a:avLst/>
              <a:gdLst>
                <a:gd name="T0" fmla="*/ 924 w 924"/>
                <a:gd name="T1" fmla="*/ 370 h 489"/>
                <a:gd name="T2" fmla="*/ 924 w 924"/>
                <a:gd name="T3" fmla="*/ 0 h 489"/>
                <a:gd name="T4" fmla="*/ 0 w 924"/>
                <a:gd name="T5" fmla="*/ 264 h 489"/>
                <a:gd name="T6" fmla="*/ 766 w 924"/>
                <a:gd name="T7" fmla="*/ 482 h 489"/>
                <a:gd name="T8" fmla="*/ 805 w 924"/>
                <a:gd name="T9" fmla="*/ 489 h 489"/>
                <a:gd name="T10" fmla="*/ 924 w 924"/>
                <a:gd name="T11" fmla="*/ 370 h 489"/>
              </a:gdLst>
              <a:ahLst/>
              <a:cxnLst>
                <a:cxn ang="0">
                  <a:pos x="T0" y="T1"/>
                </a:cxn>
                <a:cxn ang="0">
                  <a:pos x="T2" y="T3"/>
                </a:cxn>
                <a:cxn ang="0">
                  <a:pos x="T4" y="T5"/>
                </a:cxn>
                <a:cxn ang="0">
                  <a:pos x="T6" y="T7"/>
                </a:cxn>
                <a:cxn ang="0">
                  <a:pos x="T8" y="T9"/>
                </a:cxn>
                <a:cxn ang="0">
                  <a:pos x="T10" y="T11"/>
                </a:cxn>
              </a:cxnLst>
              <a:rect l="0" t="0" r="r" b="b"/>
              <a:pathLst>
                <a:path w="924" h="489">
                  <a:moveTo>
                    <a:pt x="924" y="370"/>
                  </a:moveTo>
                  <a:cubicBezTo>
                    <a:pt x="924" y="0"/>
                    <a:pt x="924" y="0"/>
                    <a:pt x="924" y="0"/>
                  </a:cubicBezTo>
                  <a:cubicBezTo>
                    <a:pt x="0" y="264"/>
                    <a:pt x="0" y="264"/>
                    <a:pt x="0" y="264"/>
                  </a:cubicBezTo>
                  <a:cubicBezTo>
                    <a:pt x="766" y="482"/>
                    <a:pt x="766" y="482"/>
                    <a:pt x="766" y="482"/>
                  </a:cubicBezTo>
                  <a:cubicBezTo>
                    <a:pt x="778" y="486"/>
                    <a:pt x="791" y="489"/>
                    <a:pt x="805" y="489"/>
                  </a:cubicBezTo>
                  <a:cubicBezTo>
                    <a:pt x="871" y="489"/>
                    <a:pt x="924" y="436"/>
                    <a:pt x="924" y="370"/>
                  </a:cubicBezTo>
                </a:path>
              </a:pathLst>
            </a:custGeom>
            <a:solidFill>
              <a:srgbClr val="3D9B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5"/>
            <p:cNvSpPr>
              <a:spLocks/>
            </p:cNvSpPr>
            <p:nvPr userDrawn="1"/>
          </p:nvSpPr>
          <p:spPr bwMode="auto">
            <a:xfrm>
              <a:off x="4891355" y="-10176"/>
              <a:ext cx="4490137" cy="2845749"/>
            </a:xfrm>
            <a:custGeom>
              <a:avLst/>
              <a:gdLst>
                <a:gd name="T0" fmla="*/ 0 w 1429"/>
                <a:gd name="T1" fmla="*/ 0 h 906"/>
                <a:gd name="T2" fmla="*/ 1429 w 1429"/>
                <a:gd name="T3" fmla="*/ 0 h 906"/>
                <a:gd name="T4" fmla="*/ 1429 w 1429"/>
                <a:gd name="T5" fmla="*/ 537 h 906"/>
                <a:gd name="T6" fmla="*/ 152 w 1429"/>
                <a:gd name="T7" fmla="*/ 901 h 906"/>
                <a:gd name="T8" fmla="*/ 119 w 1429"/>
                <a:gd name="T9" fmla="*/ 906 h 906"/>
                <a:gd name="T10" fmla="*/ 0 w 1429"/>
                <a:gd name="T11" fmla="*/ 787 h 906"/>
                <a:gd name="T12" fmla="*/ 0 w 1429"/>
                <a:gd name="T13" fmla="*/ 0 h 906"/>
              </a:gdLst>
              <a:ahLst/>
              <a:cxnLst>
                <a:cxn ang="0">
                  <a:pos x="T0" y="T1"/>
                </a:cxn>
                <a:cxn ang="0">
                  <a:pos x="T2" y="T3"/>
                </a:cxn>
                <a:cxn ang="0">
                  <a:pos x="T4" y="T5"/>
                </a:cxn>
                <a:cxn ang="0">
                  <a:pos x="T6" y="T7"/>
                </a:cxn>
                <a:cxn ang="0">
                  <a:pos x="T8" y="T9"/>
                </a:cxn>
                <a:cxn ang="0">
                  <a:pos x="T10" y="T11"/>
                </a:cxn>
                <a:cxn ang="0">
                  <a:pos x="T12" y="T13"/>
                </a:cxn>
              </a:cxnLst>
              <a:rect l="0" t="0" r="r" b="b"/>
              <a:pathLst>
                <a:path w="1429" h="906">
                  <a:moveTo>
                    <a:pt x="0" y="0"/>
                  </a:moveTo>
                  <a:cubicBezTo>
                    <a:pt x="1429" y="0"/>
                    <a:pt x="1429" y="0"/>
                    <a:pt x="1429" y="0"/>
                  </a:cubicBezTo>
                  <a:cubicBezTo>
                    <a:pt x="1429" y="537"/>
                    <a:pt x="1429" y="537"/>
                    <a:pt x="1429" y="537"/>
                  </a:cubicBezTo>
                  <a:cubicBezTo>
                    <a:pt x="152" y="901"/>
                    <a:pt x="152" y="901"/>
                    <a:pt x="152" y="901"/>
                  </a:cubicBezTo>
                  <a:cubicBezTo>
                    <a:pt x="141" y="904"/>
                    <a:pt x="130" y="906"/>
                    <a:pt x="119" y="906"/>
                  </a:cubicBezTo>
                  <a:cubicBezTo>
                    <a:pt x="53" y="906"/>
                    <a:pt x="0" y="853"/>
                    <a:pt x="0" y="78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3" name="Title 1"/>
          <p:cNvSpPr>
            <a:spLocks noGrp="1"/>
          </p:cNvSpPr>
          <p:nvPr>
            <p:ph type="title"/>
          </p:nvPr>
        </p:nvSpPr>
        <p:spPr>
          <a:xfrm>
            <a:off x="5167253" y="507606"/>
            <a:ext cx="4003613" cy="649049"/>
          </a:xfrm>
        </p:spPr>
        <p:txBody>
          <a:bodyPr/>
          <a:lstStyle>
            <a:lvl1pPr>
              <a:defRPr sz="2300">
                <a:solidFill>
                  <a:schemeClr val="accent5"/>
                </a:solidFill>
              </a:defRPr>
            </a:lvl1pPr>
          </a:lstStyle>
          <a:p>
            <a:r>
              <a:rPr lang="en-US" smtClean="0"/>
              <a:t>Click to edit Master title style</a:t>
            </a:r>
            <a:endParaRPr lang="en-GB" dirty="0"/>
          </a:p>
        </p:txBody>
      </p:sp>
      <p:sp>
        <p:nvSpPr>
          <p:cNvPr id="14" name="Text Placeholder 3"/>
          <p:cNvSpPr>
            <a:spLocks noGrp="1"/>
          </p:cNvSpPr>
          <p:nvPr>
            <p:ph type="body" sz="quarter" idx="12"/>
          </p:nvPr>
        </p:nvSpPr>
        <p:spPr>
          <a:xfrm>
            <a:off x="5167222" y="1274763"/>
            <a:ext cx="4003675" cy="630942"/>
          </a:xfrm>
        </p:spPr>
        <p:txBody>
          <a:bodyPr/>
          <a:lstStyle>
            <a:lvl1pPr>
              <a:defRPr sz="2000" b="0">
                <a:solidFill>
                  <a:schemeClr val="accent2"/>
                </a:solidFill>
                <a:latin typeface="+mn-lt"/>
              </a:defRPr>
            </a:lvl1pPr>
            <a:lvl2pPr>
              <a:defRPr sz="1600">
                <a:solidFill>
                  <a:schemeClr val="accent2"/>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7628630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Page_Image 4 (blue-sca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1814" y="0"/>
            <a:ext cx="9484185" cy="6397737"/>
          </a:xfrm>
          <a:prstGeom prst="rect">
            <a:avLst/>
          </a:prstGeom>
        </p:spPr>
      </p:pic>
      <p:sp>
        <p:nvSpPr>
          <p:cNvPr id="29" name="Freeform 17"/>
          <p:cNvSpPr>
            <a:spLocks/>
          </p:cNvSpPr>
          <p:nvPr userDrawn="1"/>
        </p:nvSpPr>
        <p:spPr bwMode="auto">
          <a:xfrm>
            <a:off x="1200" y="3483"/>
            <a:ext cx="9903600" cy="6858000"/>
          </a:xfrm>
          <a:custGeom>
            <a:avLst/>
            <a:gdLst>
              <a:gd name="T0" fmla="*/ 366 w 3119"/>
              <a:gd name="T1" fmla="*/ 2002 h 2160"/>
              <a:gd name="T2" fmla="*/ 170 w 3119"/>
              <a:gd name="T3" fmla="*/ 1824 h 2160"/>
              <a:gd name="T4" fmla="*/ 169 w 3119"/>
              <a:gd name="T5" fmla="*/ 1808 h 2160"/>
              <a:gd name="T6" fmla="*/ 169 w 3119"/>
              <a:gd name="T7" fmla="*/ 0 h 2160"/>
              <a:gd name="T8" fmla="*/ 0 w 3119"/>
              <a:gd name="T9" fmla="*/ 0 h 2160"/>
              <a:gd name="T10" fmla="*/ 0 w 3119"/>
              <a:gd name="T11" fmla="*/ 2160 h 2160"/>
              <a:gd name="T12" fmla="*/ 3119 w 3119"/>
              <a:gd name="T13" fmla="*/ 2160 h 2160"/>
              <a:gd name="T14" fmla="*/ 3119 w 3119"/>
              <a:gd name="T15" fmla="*/ 1225 h 2160"/>
              <a:gd name="T16" fmla="*/ 415 w 3119"/>
              <a:gd name="T17" fmla="*/ 1995 h 2160"/>
              <a:gd name="T18" fmla="*/ 366 w 3119"/>
              <a:gd name="T19" fmla="*/ 2002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9" h="2160">
                <a:moveTo>
                  <a:pt x="366" y="2002"/>
                </a:moveTo>
                <a:cubicBezTo>
                  <a:pt x="263" y="2002"/>
                  <a:pt x="179" y="1924"/>
                  <a:pt x="170" y="1824"/>
                </a:cubicBezTo>
                <a:cubicBezTo>
                  <a:pt x="169" y="1820"/>
                  <a:pt x="169" y="1814"/>
                  <a:pt x="169" y="1808"/>
                </a:cubicBezTo>
                <a:cubicBezTo>
                  <a:pt x="169" y="0"/>
                  <a:pt x="169" y="0"/>
                  <a:pt x="169" y="0"/>
                </a:cubicBezTo>
                <a:cubicBezTo>
                  <a:pt x="0" y="0"/>
                  <a:pt x="0" y="0"/>
                  <a:pt x="0" y="0"/>
                </a:cubicBezTo>
                <a:cubicBezTo>
                  <a:pt x="0" y="2160"/>
                  <a:pt x="0" y="2160"/>
                  <a:pt x="0" y="2160"/>
                </a:cubicBezTo>
                <a:cubicBezTo>
                  <a:pt x="3119" y="2160"/>
                  <a:pt x="3119" y="2160"/>
                  <a:pt x="3119" y="2160"/>
                </a:cubicBezTo>
                <a:cubicBezTo>
                  <a:pt x="3119" y="1225"/>
                  <a:pt x="3119" y="1225"/>
                  <a:pt x="3119" y="1225"/>
                </a:cubicBezTo>
                <a:cubicBezTo>
                  <a:pt x="3119" y="1225"/>
                  <a:pt x="416" y="1995"/>
                  <a:pt x="415" y="1995"/>
                </a:cubicBezTo>
                <a:cubicBezTo>
                  <a:pt x="399" y="1999"/>
                  <a:pt x="383" y="2002"/>
                  <a:pt x="366" y="20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1432" y="6057901"/>
            <a:ext cx="3170060" cy="306000"/>
          </a:xfrm>
          <a:prstGeom prst="rect">
            <a:avLst/>
          </a:prstGeom>
        </p:spPr>
      </p:pic>
      <p:grpSp>
        <p:nvGrpSpPr>
          <p:cNvPr id="13" name="Group 12"/>
          <p:cNvGrpSpPr/>
          <p:nvPr userDrawn="1"/>
        </p:nvGrpSpPr>
        <p:grpSpPr>
          <a:xfrm>
            <a:off x="4923991" y="-3361"/>
            <a:ext cx="4490137" cy="3258955"/>
            <a:chOff x="4891355" y="-10176"/>
            <a:chExt cx="4490137" cy="3258955"/>
          </a:xfrm>
        </p:grpSpPr>
        <p:sp>
          <p:nvSpPr>
            <p:cNvPr id="14" name="Freeform 12"/>
            <p:cNvSpPr>
              <a:spLocks/>
            </p:cNvSpPr>
            <p:nvPr/>
          </p:nvSpPr>
          <p:spPr bwMode="auto">
            <a:xfrm>
              <a:off x="6390050" y="1666042"/>
              <a:ext cx="2991442" cy="1582737"/>
            </a:xfrm>
            <a:custGeom>
              <a:avLst/>
              <a:gdLst>
                <a:gd name="T0" fmla="*/ 924 w 924"/>
                <a:gd name="T1" fmla="*/ 370 h 489"/>
                <a:gd name="T2" fmla="*/ 924 w 924"/>
                <a:gd name="T3" fmla="*/ 0 h 489"/>
                <a:gd name="T4" fmla="*/ 0 w 924"/>
                <a:gd name="T5" fmla="*/ 264 h 489"/>
                <a:gd name="T6" fmla="*/ 766 w 924"/>
                <a:gd name="T7" fmla="*/ 482 h 489"/>
                <a:gd name="T8" fmla="*/ 805 w 924"/>
                <a:gd name="T9" fmla="*/ 489 h 489"/>
                <a:gd name="T10" fmla="*/ 924 w 924"/>
                <a:gd name="T11" fmla="*/ 370 h 489"/>
              </a:gdLst>
              <a:ahLst/>
              <a:cxnLst>
                <a:cxn ang="0">
                  <a:pos x="T0" y="T1"/>
                </a:cxn>
                <a:cxn ang="0">
                  <a:pos x="T2" y="T3"/>
                </a:cxn>
                <a:cxn ang="0">
                  <a:pos x="T4" y="T5"/>
                </a:cxn>
                <a:cxn ang="0">
                  <a:pos x="T6" y="T7"/>
                </a:cxn>
                <a:cxn ang="0">
                  <a:pos x="T8" y="T9"/>
                </a:cxn>
                <a:cxn ang="0">
                  <a:pos x="T10" y="T11"/>
                </a:cxn>
              </a:cxnLst>
              <a:rect l="0" t="0" r="r" b="b"/>
              <a:pathLst>
                <a:path w="924" h="489">
                  <a:moveTo>
                    <a:pt x="924" y="370"/>
                  </a:moveTo>
                  <a:cubicBezTo>
                    <a:pt x="924" y="0"/>
                    <a:pt x="924" y="0"/>
                    <a:pt x="924" y="0"/>
                  </a:cubicBezTo>
                  <a:cubicBezTo>
                    <a:pt x="0" y="264"/>
                    <a:pt x="0" y="264"/>
                    <a:pt x="0" y="264"/>
                  </a:cubicBezTo>
                  <a:cubicBezTo>
                    <a:pt x="766" y="482"/>
                    <a:pt x="766" y="482"/>
                    <a:pt x="766" y="482"/>
                  </a:cubicBezTo>
                  <a:cubicBezTo>
                    <a:pt x="778" y="486"/>
                    <a:pt x="791" y="489"/>
                    <a:pt x="805" y="489"/>
                  </a:cubicBezTo>
                  <a:cubicBezTo>
                    <a:pt x="871" y="489"/>
                    <a:pt x="924" y="436"/>
                    <a:pt x="924" y="370"/>
                  </a:cubicBezTo>
                </a:path>
              </a:pathLst>
            </a:custGeom>
            <a:solidFill>
              <a:srgbClr val="3D9B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14"/>
            <p:cNvSpPr>
              <a:spLocks/>
            </p:cNvSpPr>
            <p:nvPr userDrawn="1"/>
          </p:nvSpPr>
          <p:spPr bwMode="auto">
            <a:xfrm>
              <a:off x="4891355" y="-10176"/>
              <a:ext cx="4490137" cy="2845749"/>
            </a:xfrm>
            <a:custGeom>
              <a:avLst/>
              <a:gdLst>
                <a:gd name="T0" fmla="*/ 0 w 1429"/>
                <a:gd name="T1" fmla="*/ 0 h 906"/>
                <a:gd name="T2" fmla="*/ 1429 w 1429"/>
                <a:gd name="T3" fmla="*/ 0 h 906"/>
                <a:gd name="T4" fmla="*/ 1429 w 1429"/>
                <a:gd name="T5" fmla="*/ 537 h 906"/>
                <a:gd name="T6" fmla="*/ 152 w 1429"/>
                <a:gd name="T7" fmla="*/ 901 h 906"/>
                <a:gd name="T8" fmla="*/ 119 w 1429"/>
                <a:gd name="T9" fmla="*/ 906 h 906"/>
                <a:gd name="T10" fmla="*/ 0 w 1429"/>
                <a:gd name="T11" fmla="*/ 787 h 906"/>
                <a:gd name="T12" fmla="*/ 0 w 1429"/>
                <a:gd name="T13" fmla="*/ 0 h 906"/>
              </a:gdLst>
              <a:ahLst/>
              <a:cxnLst>
                <a:cxn ang="0">
                  <a:pos x="T0" y="T1"/>
                </a:cxn>
                <a:cxn ang="0">
                  <a:pos x="T2" y="T3"/>
                </a:cxn>
                <a:cxn ang="0">
                  <a:pos x="T4" y="T5"/>
                </a:cxn>
                <a:cxn ang="0">
                  <a:pos x="T6" y="T7"/>
                </a:cxn>
                <a:cxn ang="0">
                  <a:pos x="T8" y="T9"/>
                </a:cxn>
                <a:cxn ang="0">
                  <a:pos x="T10" y="T11"/>
                </a:cxn>
                <a:cxn ang="0">
                  <a:pos x="T12" y="T13"/>
                </a:cxn>
              </a:cxnLst>
              <a:rect l="0" t="0" r="r" b="b"/>
              <a:pathLst>
                <a:path w="1429" h="906">
                  <a:moveTo>
                    <a:pt x="0" y="0"/>
                  </a:moveTo>
                  <a:cubicBezTo>
                    <a:pt x="1429" y="0"/>
                    <a:pt x="1429" y="0"/>
                    <a:pt x="1429" y="0"/>
                  </a:cubicBezTo>
                  <a:cubicBezTo>
                    <a:pt x="1429" y="537"/>
                    <a:pt x="1429" y="537"/>
                    <a:pt x="1429" y="537"/>
                  </a:cubicBezTo>
                  <a:cubicBezTo>
                    <a:pt x="152" y="901"/>
                    <a:pt x="152" y="901"/>
                    <a:pt x="152" y="901"/>
                  </a:cubicBezTo>
                  <a:cubicBezTo>
                    <a:pt x="141" y="904"/>
                    <a:pt x="130" y="906"/>
                    <a:pt x="119" y="906"/>
                  </a:cubicBezTo>
                  <a:cubicBezTo>
                    <a:pt x="53" y="906"/>
                    <a:pt x="0" y="853"/>
                    <a:pt x="0" y="78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1" name="Title 1"/>
          <p:cNvSpPr>
            <a:spLocks noGrp="1"/>
          </p:cNvSpPr>
          <p:nvPr>
            <p:ph type="title"/>
          </p:nvPr>
        </p:nvSpPr>
        <p:spPr>
          <a:xfrm>
            <a:off x="5167253" y="507606"/>
            <a:ext cx="4003613" cy="649049"/>
          </a:xfrm>
        </p:spPr>
        <p:txBody>
          <a:bodyPr/>
          <a:lstStyle>
            <a:lvl1pPr>
              <a:defRPr sz="2300">
                <a:solidFill>
                  <a:schemeClr val="accent5"/>
                </a:solidFill>
              </a:defRPr>
            </a:lvl1pPr>
          </a:lstStyle>
          <a:p>
            <a:r>
              <a:rPr lang="en-US" smtClean="0"/>
              <a:t>Click to edit Master title style</a:t>
            </a:r>
            <a:endParaRPr lang="en-GB" dirty="0"/>
          </a:p>
        </p:txBody>
      </p:sp>
      <p:sp>
        <p:nvSpPr>
          <p:cNvPr id="12" name="Text Placeholder 3"/>
          <p:cNvSpPr>
            <a:spLocks noGrp="1"/>
          </p:cNvSpPr>
          <p:nvPr>
            <p:ph type="body" sz="quarter" idx="12"/>
          </p:nvPr>
        </p:nvSpPr>
        <p:spPr>
          <a:xfrm>
            <a:off x="5167222" y="1274763"/>
            <a:ext cx="4003675" cy="630942"/>
          </a:xfrm>
        </p:spPr>
        <p:txBody>
          <a:bodyPr/>
          <a:lstStyle>
            <a:lvl1pPr>
              <a:defRPr sz="2000" b="0">
                <a:solidFill>
                  <a:schemeClr val="accent2"/>
                </a:solidFill>
                <a:latin typeface="+mn-lt"/>
              </a:defRPr>
            </a:lvl1pPr>
            <a:lvl2pPr>
              <a:defRPr sz="1600">
                <a:solidFill>
                  <a:schemeClr val="accent2"/>
                </a:solidFill>
              </a:defRPr>
            </a:lvl2pPr>
          </a:lstStyle>
          <a:p>
            <a:pPr lvl="0"/>
            <a:r>
              <a:rPr lang="en-US" smtClean="0"/>
              <a:t>Click to edit Master text styles</a:t>
            </a:r>
          </a:p>
          <a:p>
            <a:pPr lvl="1"/>
            <a:r>
              <a:rPr lang="en-US" smtClean="0"/>
              <a:t>Second level</a:t>
            </a:r>
          </a:p>
        </p:txBody>
      </p:sp>
      <p:sp>
        <p:nvSpPr>
          <p:cNvPr id="18" name="Rectangle 17"/>
          <p:cNvSpPr/>
          <p:nvPr userDrawn="1"/>
        </p:nvSpPr>
        <p:spPr bwMode="auto">
          <a:xfrm>
            <a:off x="10137576" y="2"/>
            <a:ext cx="2359223" cy="284238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85672" tIns="85672" rIns="85672" bIns="85672" numCol="1" rtlCol="0" anchor="t" anchorCtr="0" compatLnSpc="1">
            <a:prstTxWarp prst="textNoShape">
              <a:avLst/>
            </a:prstTxWarp>
          </a:bodyPr>
          <a:lstStyle/>
          <a:p>
            <a:pPr algn="l"/>
            <a:r>
              <a:rPr lang="en-US" sz="1100" b="1" dirty="0" smtClean="0">
                <a:solidFill>
                  <a:schemeClr val="accent6"/>
                </a:solidFill>
              </a:rPr>
              <a:t>Updating image</a:t>
            </a:r>
          </a:p>
          <a:p>
            <a:pPr algn="l"/>
            <a:r>
              <a:rPr lang="en-US" sz="1100" b="0" dirty="0" smtClean="0">
                <a:solidFill>
                  <a:schemeClr val="accent6"/>
                </a:solidFill>
              </a:rPr>
              <a:t>To update the background image:</a:t>
            </a:r>
          </a:p>
          <a:p>
            <a:pPr marL="177800" indent="-177800" algn="l">
              <a:buFont typeface="Arial" panose="020B0604020202020204" pitchFamily="34" charset="0"/>
              <a:buChar char="•"/>
            </a:pPr>
            <a:r>
              <a:rPr lang="en-US" sz="1100" b="0" dirty="0" smtClean="0">
                <a:solidFill>
                  <a:schemeClr val="accent6"/>
                </a:solidFill>
              </a:rPr>
              <a:t>Go to ‘View’</a:t>
            </a:r>
          </a:p>
          <a:p>
            <a:pPr marL="177800" indent="-177800" algn="l">
              <a:buFont typeface="Arial" panose="020B0604020202020204" pitchFamily="34" charset="0"/>
              <a:buChar char="•"/>
            </a:pPr>
            <a:r>
              <a:rPr lang="en-US" sz="1100" b="0" dirty="0" smtClean="0">
                <a:solidFill>
                  <a:schemeClr val="accent6"/>
                </a:solidFill>
              </a:rPr>
              <a:t>Select ‘Slide Master’</a:t>
            </a:r>
          </a:p>
          <a:p>
            <a:pPr marL="177800" indent="-177800" algn="l">
              <a:buFont typeface="Arial" panose="020B0604020202020204" pitchFamily="34" charset="0"/>
              <a:buChar char="•"/>
            </a:pPr>
            <a:r>
              <a:rPr lang="en-US" sz="1100" b="0" dirty="0" smtClean="0">
                <a:solidFill>
                  <a:schemeClr val="accent6"/>
                </a:solidFill>
              </a:rPr>
              <a:t>Select the page with the image</a:t>
            </a:r>
          </a:p>
          <a:p>
            <a:pPr marL="177800" indent="-177800" algn="l">
              <a:buFont typeface="Arial" panose="020B0604020202020204" pitchFamily="34" charset="0"/>
              <a:buChar char="•"/>
            </a:pPr>
            <a:r>
              <a:rPr lang="en-US" sz="1100" b="0" dirty="0" smtClean="0">
                <a:solidFill>
                  <a:schemeClr val="accent6"/>
                </a:solidFill>
              </a:rPr>
              <a:t>Right click on the image</a:t>
            </a:r>
            <a:r>
              <a:rPr lang="en-US" sz="1100" b="0" baseline="0" dirty="0" smtClean="0">
                <a:solidFill>
                  <a:schemeClr val="accent6"/>
                </a:solidFill>
              </a:rPr>
              <a:t> and select ‘C</a:t>
            </a:r>
            <a:r>
              <a:rPr lang="en-US" sz="1100" b="0" dirty="0" smtClean="0">
                <a:solidFill>
                  <a:schemeClr val="accent6"/>
                </a:solidFill>
              </a:rPr>
              <a:t>hange picture’</a:t>
            </a:r>
          </a:p>
          <a:p>
            <a:pPr marL="177800" indent="-177800" algn="l">
              <a:buFont typeface="Arial" panose="020B0604020202020204" pitchFamily="34" charset="0"/>
              <a:buChar char="•"/>
            </a:pPr>
            <a:r>
              <a:rPr lang="en-US" sz="1100" b="0" dirty="0" smtClean="0">
                <a:solidFill>
                  <a:schemeClr val="accent6"/>
                </a:solidFill>
              </a:rPr>
              <a:t>Navigate to the location with the new image</a:t>
            </a:r>
          </a:p>
          <a:p>
            <a:pPr marL="177800" indent="-177800" algn="l">
              <a:buFont typeface="Arial" panose="020B0604020202020204" pitchFamily="34" charset="0"/>
              <a:buChar char="•"/>
            </a:pPr>
            <a:r>
              <a:rPr lang="en-US" sz="1100" b="0" dirty="0" smtClean="0">
                <a:solidFill>
                  <a:schemeClr val="accent6"/>
                </a:solidFill>
              </a:rPr>
              <a:t>Select</a:t>
            </a:r>
            <a:r>
              <a:rPr lang="en-US" sz="1100" b="0" baseline="0" dirty="0" smtClean="0">
                <a:solidFill>
                  <a:schemeClr val="accent6"/>
                </a:solidFill>
              </a:rPr>
              <a:t> ‘insert’</a:t>
            </a:r>
          </a:p>
          <a:p>
            <a:pPr marL="177800" indent="-177800" algn="l">
              <a:buFont typeface="Arial" panose="020B0604020202020204" pitchFamily="34" charset="0"/>
              <a:buChar char="•"/>
            </a:pPr>
            <a:endParaRPr lang="en-US" sz="1100" b="0" kern="1200" baseline="0" dirty="0" smtClean="0">
              <a:solidFill>
                <a:schemeClr val="accent6"/>
              </a:solidFill>
              <a:latin typeface="+mn-lt"/>
              <a:ea typeface="+mn-ea"/>
              <a:cs typeface="+mn-cs"/>
            </a:endParaRPr>
          </a:p>
          <a:p>
            <a:pPr marL="0" indent="0" algn="l">
              <a:buFontTx/>
              <a:buNone/>
            </a:pPr>
            <a:r>
              <a:rPr lang="en-US" sz="1100" b="0" kern="1200" dirty="0" smtClean="0">
                <a:solidFill>
                  <a:schemeClr val="accent6"/>
                </a:solidFill>
                <a:latin typeface="+mn-lt"/>
                <a:ea typeface="+mn-ea"/>
                <a:cs typeface="+mn-cs"/>
              </a:rPr>
              <a:t>Please note the new image needs to be at least 19cm x 27.5cm to fit the area. If the image does not fit you will need to manually manipulate the image to fit</a:t>
            </a:r>
          </a:p>
        </p:txBody>
      </p:sp>
    </p:spTree>
    <p:extLst>
      <p:ext uri="{BB962C8B-B14F-4D97-AF65-F5344CB8AC3E}">
        <p14:creationId xmlns:p14="http://schemas.microsoft.com/office/powerpoint/2010/main" val="297741514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ement/quotes">
    <p:spTree>
      <p:nvGrpSpPr>
        <p:cNvPr id="1" name=""/>
        <p:cNvGrpSpPr/>
        <p:nvPr/>
      </p:nvGrpSpPr>
      <p:grpSpPr>
        <a:xfrm>
          <a:off x="0" y="0"/>
          <a:ext cx="0" cy="0"/>
          <a:chOff x="0" y="0"/>
          <a:chExt cx="0" cy="0"/>
        </a:xfrm>
      </p:grpSpPr>
      <p:sp>
        <p:nvSpPr>
          <p:cNvPr id="15"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20"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1432" y="6057901"/>
            <a:ext cx="3170060" cy="306000"/>
          </a:xfrm>
          <a:prstGeom prst="rect">
            <a:avLst/>
          </a:prstGeom>
        </p:spPr>
      </p:pic>
      <p:sp>
        <p:nvSpPr>
          <p:cNvPr id="3" name="Rectangle 2"/>
          <p:cNvSpPr/>
          <p:nvPr userDrawn="1"/>
        </p:nvSpPr>
        <p:spPr bwMode="grayWhite">
          <a:xfrm>
            <a:off x="6038850" y="5958128"/>
            <a:ext cx="3865950" cy="899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21" name="Text Placeholder 10"/>
          <p:cNvSpPr>
            <a:spLocks noGrp="1"/>
          </p:cNvSpPr>
          <p:nvPr>
            <p:ph type="body" sz="quarter" idx="16"/>
          </p:nvPr>
        </p:nvSpPr>
        <p:spPr>
          <a:xfrm>
            <a:off x="825500" y="1436688"/>
            <a:ext cx="8239126" cy="16927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itle 5"/>
          <p:cNvSpPr>
            <a:spLocks noGrp="1"/>
          </p:cNvSpPr>
          <p:nvPr>
            <p:ph type="title"/>
          </p:nvPr>
        </p:nvSpPr>
        <p:spPr/>
        <p:txBody>
          <a:bodyPr/>
          <a:lstStyle/>
          <a:p>
            <a:r>
              <a:rPr lang="en-US" smtClean="0"/>
              <a:t>Click to edit Master title style</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94323" y="6216706"/>
            <a:ext cx="1603677" cy="154800"/>
          </a:xfrm>
          <a:prstGeom prst="rect">
            <a:avLst/>
          </a:prstGeom>
        </p:spPr>
      </p:pic>
    </p:spTree>
    <p:extLst>
      <p:ext uri="{BB962C8B-B14F-4D97-AF65-F5344CB8AC3E}">
        <p14:creationId xmlns:p14="http://schemas.microsoft.com/office/powerpoint/2010/main" val="34382714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9" name="Rectangle 3"/>
          <p:cNvSpPr/>
          <p:nvPr userDrawn="1"/>
        </p:nvSpPr>
        <p:spPr>
          <a:xfrm>
            <a:off x="533400" y="2"/>
            <a:ext cx="9371400" cy="5958126"/>
          </a:xfrm>
          <a:custGeom>
            <a:avLst/>
            <a:gdLst>
              <a:gd name="connsiteX0" fmla="*/ 0 w 9371400"/>
              <a:gd name="connsiteY0" fmla="*/ 0 h 5980114"/>
              <a:gd name="connsiteX1" fmla="*/ 9371400 w 9371400"/>
              <a:gd name="connsiteY1" fmla="*/ 0 h 5980114"/>
              <a:gd name="connsiteX2" fmla="*/ 9371400 w 9371400"/>
              <a:gd name="connsiteY2" fmla="*/ 5980114 h 5980114"/>
              <a:gd name="connsiteX3" fmla="*/ 0 w 9371400"/>
              <a:gd name="connsiteY3" fmla="*/ 5980114 h 5980114"/>
              <a:gd name="connsiteX4" fmla="*/ 0 w 9371400"/>
              <a:gd name="connsiteY4" fmla="*/ 0 h 5980114"/>
              <a:gd name="connsiteX0" fmla="*/ 0 w 9371400"/>
              <a:gd name="connsiteY0" fmla="*/ 0 h 5980114"/>
              <a:gd name="connsiteX1" fmla="*/ 9371400 w 9371400"/>
              <a:gd name="connsiteY1" fmla="*/ 0 h 5980114"/>
              <a:gd name="connsiteX2" fmla="*/ 9371400 w 9371400"/>
              <a:gd name="connsiteY2" fmla="*/ 59801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980114"/>
              <a:gd name="connsiteX1" fmla="*/ 9371400 w 9371400"/>
              <a:gd name="connsiteY1" fmla="*/ 0 h 5980114"/>
              <a:gd name="connsiteX2" fmla="*/ 9371400 w 9371400"/>
              <a:gd name="connsiteY2" fmla="*/ 3503614 h 5980114"/>
              <a:gd name="connsiteX3" fmla="*/ 1990725 w 9371400"/>
              <a:gd name="connsiteY3" fmla="*/ 5591176 h 5980114"/>
              <a:gd name="connsiteX4" fmla="*/ 0 w 9371400"/>
              <a:gd name="connsiteY4" fmla="*/ 5980114 h 5980114"/>
              <a:gd name="connsiteX5" fmla="*/ 0 w 9371400"/>
              <a:gd name="connsiteY5" fmla="*/ 0 h 5980114"/>
              <a:gd name="connsiteX0" fmla="*/ 0 w 9371400"/>
              <a:gd name="connsiteY0" fmla="*/ 0 h 5591176"/>
              <a:gd name="connsiteX1" fmla="*/ 9371400 w 9371400"/>
              <a:gd name="connsiteY1" fmla="*/ 0 h 5591176"/>
              <a:gd name="connsiteX2" fmla="*/ 9371400 w 9371400"/>
              <a:gd name="connsiteY2" fmla="*/ 3503614 h 5591176"/>
              <a:gd name="connsiteX3" fmla="*/ 1990725 w 9371400"/>
              <a:gd name="connsiteY3" fmla="*/ 5591176 h 5591176"/>
              <a:gd name="connsiteX4" fmla="*/ 0 w 9371400"/>
              <a:gd name="connsiteY4" fmla="*/ 5370514 h 5591176"/>
              <a:gd name="connsiteX5" fmla="*/ 0 w 9371400"/>
              <a:gd name="connsiteY5" fmla="*/ 0 h 5591176"/>
              <a:gd name="connsiteX0" fmla="*/ 0 w 9371400"/>
              <a:gd name="connsiteY0" fmla="*/ 0 h 5924551"/>
              <a:gd name="connsiteX1" fmla="*/ 9371400 w 9371400"/>
              <a:gd name="connsiteY1" fmla="*/ 0 h 5924551"/>
              <a:gd name="connsiteX2" fmla="*/ 9371400 w 9371400"/>
              <a:gd name="connsiteY2" fmla="*/ 3503614 h 5924551"/>
              <a:gd name="connsiteX3" fmla="*/ 400050 w 9371400"/>
              <a:gd name="connsiteY3" fmla="*/ 5924551 h 5924551"/>
              <a:gd name="connsiteX4" fmla="*/ 0 w 9371400"/>
              <a:gd name="connsiteY4" fmla="*/ 5370514 h 5924551"/>
              <a:gd name="connsiteX5" fmla="*/ 0 w 9371400"/>
              <a:gd name="connsiteY5" fmla="*/ 0 h 5924551"/>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939084"/>
              <a:gd name="connsiteX1" fmla="*/ 9371400 w 9371400"/>
              <a:gd name="connsiteY1" fmla="*/ 0 h 5939084"/>
              <a:gd name="connsiteX2" fmla="*/ 9371400 w 9371400"/>
              <a:gd name="connsiteY2" fmla="*/ 3503614 h 5939084"/>
              <a:gd name="connsiteX3" fmla="*/ 400050 w 9371400"/>
              <a:gd name="connsiteY3" fmla="*/ 5924551 h 5939084"/>
              <a:gd name="connsiteX4" fmla="*/ 0 w 9371400"/>
              <a:gd name="connsiteY4" fmla="*/ 5370514 h 5939084"/>
              <a:gd name="connsiteX5" fmla="*/ 0 w 9371400"/>
              <a:gd name="connsiteY5" fmla="*/ 0 h 5939084"/>
              <a:gd name="connsiteX0" fmla="*/ 0 w 9371400"/>
              <a:gd name="connsiteY0" fmla="*/ 0 h 5833330"/>
              <a:gd name="connsiteX1" fmla="*/ 9371400 w 9371400"/>
              <a:gd name="connsiteY1" fmla="*/ 0 h 5833330"/>
              <a:gd name="connsiteX2" fmla="*/ 9371400 w 9371400"/>
              <a:gd name="connsiteY2" fmla="*/ 3503614 h 5833330"/>
              <a:gd name="connsiteX3" fmla="*/ 240030 w 9371400"/>
              <a:gd name="connsiteY3" fmla="*/ 5817871 h 5833330"/>
              <a:gd name="connsiteX4" fmla="*/ 0 w 9371400"/>
              <a:gd name="connsiteY4" fmla="*/ 5370514 h 5833330"/>
              <a:gd name="connsiteX5" fmla="*/ 0 w 9371400"/>
              <a:gd name="connsiteY5" fmla="*/ 0 h 5833330"/>
              <a:gd name="connsiteX0" fmla="*/ 0 w 9371400"/>
              <a:gd name="connsiteY0" fmla="*/ 0 h 5826460"/>
              <a:gd name="connsiteX1" fmla="*/ 9371400 w 9371400"/>
              <a:gd name="connsiteY1" fmla="*/ 0 h 5826460"/>
              <a:gd name="connsiteX2" fmla="*/ 9371400 w 9371400"/>
              <a:gd name="connsiteY2" fmla="*/ 3503614 h 5826460"/>
              <a:gd name="connsiteX3" fmla="*/ 240030 w 9371400"/>
              <a:gd name="connsiteY3" fmla="*/ 5817871 h 5826460"/>
              <a:gd name="connsiteX4" fmla="*/ 0 w 9371400"/>
              <a:gd name="connsiteY4" fmla="*/ 5370514 h 5826460"/>
              <a:gd name="connsiteX5" fmla="*/ 0 w 9371400"/>
              <a:gd name="connsiteY5" fmla="*/ 0 h 5826460"/>
              <a:gd name="connsiteX0" fmla="*/ 0 w 9371400"/>
              <a:gd name="connsiteY0" fmla="*/ 0 h 5894683"/>
              <a:gd name="connsiteX1" fmla="*/ 9371400 w 9371400"/>
              <a:gd name="connsiteY1" fmla="*/ 0 h 5894683"/>
              <a:gd name="connsiteX2" fmla="*/ 9371400 w 9371400"/>
              <a:gd name="connsiteY2" fmla="*/ 3503614 h 5894683"/>
              <a:gd name="connsiteX3" fmla="*/ 323850 w 9371400"/>
              <a:gd name="connsiteY3" fmla="*/ 5886451 h 5894683"/>
              <a:gd name="connsiteX4" fmla="*/ 0 w 9371400"/>
              <a:gd name="connsiteY4" fmla="*/ 5370514 h 5894683"/>
              <a:gd name="connsiteX5" fmla="*/ 0 w 9371400"/>
              <a:gd name="connsiteY5" fmla="*/ 0 h 5894683"/>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38392"/>
              <a:gd name="connsiteX1" fmla="*/ 9371400 w 9371400"/>
              <a:gd name="connsiteY1" fmla="*/ 0 h 5938392"/>
              <a:gd name="connsiteX2" fmla="*/ 9371400 w 9371400"/>
              <a:gd name="connsiteY2" fmla="*/ 3503614 h 5938392"/>
              <a:gd name="connsiteX3" fmla="*/ 323850 w 9371400"/>
              <a:gd name="connsiteY3" fmla="*/ 5886451 h 5938392"/>
              <a:gd name="connsiteX4" fmla="*/ 0 w 9371400"/>
              <a:gd name="connsiteY4" fmla="*/ 5370514 h 5938392"/>
              <a:gd name="connsiteX5" fmla="*/ 0 w 9371400"/>
              <a:gd name="connsiteY5" fmla="*/ 0 h 5938392"/>
              <a:gd name="connsiteX0" fmla="*/ 0 w 9371400"/>
              <a:gd name="connsiteY0" fmla="*/ 0 h 5903101"/>
              <a:gd name="connsiteX1" fmla="*/ 9371400 w 9371400"/>
              <a:gd name="connsiteY1" fmla="*/ 0 h 5903101"/>
              <a:gd name="connsiteX2" fmla="*/ 9371400 w 9371400"/>
              <a:gd name="connsiteY2" fmla="*/ 3503614 h 5903101"/>
              <a:gd name="connsiteX3" fmla="*/ 323850 w 9371400"/>
              <a:gd name="connsiteY3" fmla="*/ 5886451 h 5903101"/>
              <a:gd name="connsiteX4" fmla="*/ 0 w 9371400"/>
              <a:gd name="connsiteY4" fmla="*/ 5370514 h 5903101"/>
              <a:gd name="connsiteX5" fmla="*/ 0 w 9371400"/>
              <a:gd name="connsiteY5" fmla="*/ 0 h 5903101"/>
              <a:gd name="connsiteX0" fmla="*/ 0 w 9371400"/>
              <a:gd name="connsiteY0" fmla="*/ 0 h 5956929"/>
              <a:gd name="connsiteX1" fmla="*/ 9371400 w 9371400"/>
              <a:gd name="connsiteY1" fmla="*/ 0 h 5956929"/>
              <a:gd name="connsiteX2" fmla="*/ 9371400 w 9371400"/>
              <a:gd name="connsiteY2" fmla="*/ 3503614 h 5956929"/>
              <a:gd name="connsiteX3" fmla="*/ 323850 w 9371400"/>
              <a:gd name="connsiteY3" fmla="*/ 5886451 h 5956929"/>
              <a:gd name="connsiteX4" fmla="*/ 0 w 9371400"/>
              <a:gd name="connsiteY4" fmla="*/ 5370514 h 5956929"/>
              <a:gd name="connsiteX5" fmla="*/ 0 w 9371400"/>
              <a:gd name="connsiteY5" fmla="*/ 0 h 5956929"/>
              <a:gd name="connsiteX0" fmla="*/ 0 w 9371400"/>
              <a:gd name="connsiteY0" fmla="*/ 0 h 5944045"/>
              <a:gd name="connsiteX1" fmla="*/ 9371400 w 9371400"/>
              <a:gd name="connsiteY1" fmla="*/ 0 h 5944045"/>
              <a:gd name="connsiteX2" fmla="*/ 9371400 w 9371400"/>
              <a:gd name="connsiteY2" fmla="*/ 3503614 h 5944045"/>
              <a:gd name="connsiteX3" fmla="*/ 323850 w 9371400"/>
              <a:gd name="connsiteY3" fmla="*/ 5886451 h 5944045"/>
              <a:gd name="connsiteX4" fmla="*/ 0 w 9371400"/>
              <a:gd name="connsiteY4" fmla="*/ 5370514 h 5944045"/>
              <a:gd name="connsiteX5" fmla="*/ 0 w 9371400"/>
              <a:gd name="connsiteY5" fmla="*/ 0 h 5944045"/>
              <a:gd name="connsiteX0" fmla="*/ 0 w 9371400"/>
              <a:gd name="connsiteY0" fmla="*/ 0 h 5869516"/>
              <a:gd name="connsiteX1" fmla="*/ 9371400 w 9371400"/>
              <a:gd name="connsiteY1" fmla="*/ 0 h 5869516"/>
              <a:gd name="connsiteX2" fmla="*/ 9371400 w 9371400"/>
              <a:gd name="connsiteY2" fmla="*/ 3503614 h 5869516"/>
              <a:gd name="connsiteX3" fmla="*/ 234950 w 9371400"/>
              <a:gd name="connsiteY3" fmla="*/ 5810251 h 5869516"/>
              <a:gd name="connsiteX4" fmla="*/ 0 w 9371400"/>
              <a:gd name="connsiteY4" fmla="*/ 5370514 h 5869516"/>
              <a:gd name="connsiteX5" fmla="*/ 0 w 9371400"/>
              <a:gd name="connsiteY5" fmla="*/ 0 h 5869516"/>
              <a:gd name="connsiteX0" fmla="*/ 0 w 9371400"/>
              <a:gd name="connsiteY0" fmla="*/ 0 h 5839290"/>
              <a:gd name="connsiteX1" fmla="*/ 9371400 w 9371400"/>
              <a:gd name="connsiteY1" fmla="*/ 0 h 5839290"/>
              <a:gd name="connsiteX2" fmla="*/ 9371400 w 9371400"/>
              <a:gd name="connsiteY2" fmla="*/ 3503614 h 5839290"/>
              <a:gd name="connsiteX3" fmla="*/ 234950 w 9371400"/>
              <a:gd name="connsiteY3" fmla="*/ 5810251 h 5839290"/>
              <a:gd name="connsiteX4" fmla="*/ 0 w 9371400"/>
              <a:gd name="connsiteY4" fmla="*/ 5370514 h 5839290"/>
              <a:gd name="connsiteX5" fmla="*/ 0 w 9371400"/>
              <a:gd name="connsiteY5" fmla="*/ 0 h 5839290"/>
              <a:gd name="connsiteX0" fmla="*/ 81267 w 9452667"/>
              <a:gd name="connsiteY0" fmla="*/ 0 h 6117953"/>
              <a:gd name="connsiteX1" fmla="*/ 9452667 w 9452667"/>
              <a:gd name="connsiteY1" fmla="*/ 0 h 6117953"/>
              <a:gd name="connsiteX2" fmla="*/ 9452667 w 9452667"/>
              <a:gd name="connsiteY2" fmla="*/ 3503614 h 6117953"/>
              <a:gd name="connsiteX3" fmla="*/ 790880 w 9452667"/>
              <a:gd name="connsiteY3" fmla="*/ 5962650 h 6117953"/>
              <a:gd name="connsiteX4" fmla="*/ 316217 w 9452667"/>
              <a:gd name="connsiteY4" fmla="*/ 5810251 h 6117953"/>
              <a:gd name="connsiteX5" fmla="*/ 81267 w 9452667"/>
              <a:gd name="connsiteY5" fmla="*/ 5370514 h 6117953"/>
              <a:gd name="connsiteX6" fmla="*/ 81267 w 9452667"/>
              <a:gd name="connsiteY6" fmla="*/ 0 h 6117953"/>
              <a:gd name="connsiteX0" fmla="*/ 0 w 9371400"/>
              <a:gd name="connsiteY0" fmla="*/ 0 h 5965597"/>
              <a:gd name="connsiteX1" fmla="*/ 9371400 w 9371400"/>
              <a:gd name="connsiteY1" fmla="*/ 0 h 5965597"/>
              <a:gd name="connsiteX2" fmla="*/ 9371400 w 9371400"/>
              <a:gd name="connsiteY2" fmla="*/ 3503614 h 5965597"/>
              <a:gd name="connsiteX3" fmla="*/ 709613 w 9371400"/>
              <a:gd name="connsiteY3" fmla="*/ 5962650 h 5965597"/>
              <a:gd name="connsiteX4" fmla="*/ 234950 w 9371400"/>
              <a:gd name="connsiteY4" fmla="*/ 5810251 h 5965597"/>
              <a:gd name="connsiteX5" fmla="*/ 0 w 9371400"/>
              <a:gd name="connsiteY5" fmla="*/ 5370514 h 5965597"/>
              <a:gd name="connsiteX6" fmla="*/ 0 w 9371400"/>
              <a:gd name="connsiteY6" fmla="*/ 0 h 5965597"/>
              <a:gd name="connsiteX0" fmla="*/ 0 w 9371400"/>
              <a:gd name="connsiteY0" fmla="*/ 0 h 5965024"/>
              <a:gd name="connsiteX1" fmla="*/ 9371400 w 9371400"/>
              <a:gd name="connsiteY1" fmla="*/ 0 h 5965024"/>
              <a:gd name="connsiteX2" fmla="*/ 9371400 w 9371400"/>
              <a:gd name="connsiteY2" fmla="*/ 3503614 h 5965024"/>
              <a:gd name="connsiteX3" fmla="*/ 709613 w 9371400"/>
              <a:gd name="connsiteY3" fmla="*/ 5962650 h 5965024"/>
              <a:gd name="connsiteX4" fmla="*/ 203200 w 9371400"/>
              <a:gd name="connsiteY4" fmla="*/ 5788026 h 5965024"/>
              <a:gd name="connsiteX5" fmla="*/ 0 w 9371400"/>
              <a:gd name="connsiteY5" fmla="*/ 5370514 h 5965024"/>
              <a:gd name="connsiteX6" fmla="*/ 0 w 9371400"/>
              <a:gd name="connsiteY6" fmla="*/ 0 h 5965024"/>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65393"/>
              <a:gd name="connsiteX1" fmla="*/ 9371400 w 9371400"/>
              <a:gd name="connsiteY1" fmla="*/ 0 h 5965393"/>
              <a:gd name="connsiteX2" fmla="*/ 9371400 w 9371400"/>
              <a:gd name="connsiteY2" fmla="*/ 3503614 h 5965393"/>
              <a:gd name="connsiteX3" fmla="*/ 709613 w 9371400"/>
              <a:gd name="connsiteY3" fmla="*/ 5962650 h 5965393"/>
              <a:gd name="connsiteX4" fmla="*/ 203200 w 9371400"/>
              <a:gd name="connsiteY4" fmla="*/ 5788026 h 5965393"/>
              <a:gd name="connsiteX5" fmla="*/ 0 w 9371400"/>
              <a:gd name="connsiteY5" fmla="*/ 5370514 h 5965393"/>
              <a:gd name="connsiteX6" fmla="*/ 0 w 9371400"/>
              <a:gd name="connsiteY6" fmla="*/ 0 h 5965393"/>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791"/>
              <a:gd name="connsiteX1" fmla="*/ 9371400 w 9371400"/>
              <a:gd name="connsiteY1" fmla="*/ 0 h 5958791"/>
              <a:gd name="connsiteX2" fmla="*/ 9371400 w 9371400"/>
              <a:gd name="connsiteY2" fmla="*/ 3503614 h 5958791"/>
              <a:gd name="connsiteX3" fmla="*/ 642938 w 9371400"/>
              <a:gd name="connsiteY3" fmla="*/ 5956300 h 5958791"/>
              <a:gd name="connsiteX4" fmla="*/ 203200 w 9371400"/>
              <a:gd name="connsiteY4" fmla="*/ 5788026 h 5958791"/>
              <a:gd name="connsiteX5" fmla="*/ 0 w 9371400"/>
              <a:gd name="connsiteY5" fmla="*/ 5370514 h 5958791"/>
              <a:gd name="connsiteX6" fmla="*/ 0 w 9371400"/>
              <a:gd name="connsiteY6" fmla="*/ 0 h 5958791"/>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58980"/>
              <a:gd name="connsiteX1" fmla="*/ 9371400 w 9371400"/>
              <a:gd name="connsiteY1" fmla="*/ 0 h 5958980"/>
              <a:gd name="connsiteX2" fmla="*/ 9371400 w 9371400"/>
              <a:gd name="connsiteY2" fmla="*/ 3503614 h 5958980"/>
              <a:gd name="connsiteX3" fmla="*/ 642938 w 9371400"/>
              <a:gd name="connsiteY3" fmla="*/ 5956300 h 5958980"/>
              <a:gd name="connsiteX4" fmla="*/ 203200 w 9371400"/>
              <a:gd name="connsiteY4" fmla="*/ 5788026 h 5958980"/>
              <a:gd name="connsiteX5" fmla="*/ 0 w 9371400"/>
              <a:gd name="connsiteY5" fmla="*/ 5322889 h 5958980"/>
              <a:gd name="connsiteX6" fmla="*/ 0 w 9371400"/>
              <a:gd name="connsiteY6" fmla="*/ 0 h 5958980"/>
              <a:gd name="connsiteX0" fmla="*/ 0 w 9371400"/>
              <a:gd name="connsiteY0" fmla="*/ 0 h 5949683"/>
              <a:gd name="connsiteX1" fmla="*/ 9371400 w 9371400"/>
              <a:gd name="connsiteY1" fmla="*/ 0 h 5949683"/>
              <a:gd name="connsiteX2" fmla="*/ 9371400 w 9371400"/>
              <a:gd name="connsiteY2" fmla="*/ 3503614 h 5949683"/>
              <a:gd name="connsiteX3" fmla="*/ 735807 w 9371400"/>
              <a:gd name="connsiteY3" fmla="*/ 5946775 h 5949683"/>
              <a:gd name="connsiteX4" fmla="*/ 203200 w 9371400"/>
              <a:gd name="connsiteY4" fmla="*/ 5788026 h 5949683"/>
              <a:gd name="connsiteX5" fmla="*/ 0 w 9371400"/>
              <a:gd name="connsiteY5" fmla="*/ 5322889 h 5949683"/>
              <a:gd name="connsiteX6" fmla="*/ 0 w 9371400"/>
              <a:gd name="connsiteY6" fmla="*/ 0 h 5949683"/>
              <a:gd name="connsiteX0" fmla="*/ 0 w 9371400"/>
              <a:gd name="connsiteY0" fmla="*/ 0 h 5954326"/>
              <a:gd name="connsiteX1" fmla="*/ 9371400 w 9371400"/>
              <a:gd name="connsiteY1" fmla="*/ 0 h 5954326"/>
              <a:gd name="connsiteX2" fmla="*/ 9371400 w 9371400"/>
              <a:gd name="connsiteY2" fmla="*/ 3503614 h 5954326"/>
              <a:gd name="connsiteX3" fmla="*/ 638176 w 9371400"/>
              <a:gd name="connsiteY3" fmla="*/ 5951537 h 5954326"/>
              <a:gd name="connsiteX4" fmla="*/ 203200 w 9371400"/>
              <a:gd name="connsiteY4" fmla="*/ 5788026 h 5954326"/>
              <a:gd name="connsiteX5" fmla="*/ 0 w 9371400"/>
              <a:gd name="connsiteY5" fmla="*/ 5322889 h 5954326"/>
              <a:gd name="connsiteX6" fmla="*/ 0 w 9371400"/>
              <a:gd name="connsiteY6" fmla="*/ 0 h 5954326"/>
              <a:gd name="connsiteX0" fmla="*/ 0 w 9371400"/>
              <a:gd name="connsiteY0" fmla="*/ 0 h 5960329"/>
              <a:gd name="connsiteX1" fmla="*/ 9371400 w 9371400"/>
              <a:gd name="connsiteY1" fmla="*/ 0 h 5960329"/>
              <a:gd name="connsiteX2" fmla="*/ 9371400 w 9371400"/>
              <a:gd name="connsiteY2" fmla="*/ 3503614 h 5960329"/>
              <a:gd name="connsiteX3" fmla="*/ 773906 w 9371400"/>
              <a:gd name="connsiteY3" fmla="*/ 5936455 h 5960329"/>
              <a:gd name="connsiteX4" fmla="*/ 638176 w 9371400"/>
              <a:gd name="connsiteY4" fmla="*/ 5951537 h 5960329"/>
              <a:gd name="connsiteX5" fmla="*/ 203200 w 9371400"/>
              <a:gd name="connsiteY5" fmla="*/ 5788026 h 5960329"/>
              <a:gd name="connsiteX6" fmla="*/ 0 w 9371400"/>
              <a:gd name="connsiteY6" fmla="*/ 5322889 h 5960329"/>
              <a:gd name="connsiteX7" fmla="*/ 0 w 9371400"/>
              <a:gd name="connsiteY7" fmla="*/ 0 h 5960329"/>
              <a:gd name="connsiteX0" fmla="*/ 0 w 9371400"/>
              <a:gd name="connsiteY0" fmla="*/ 0 h 5962334"/>
              <a:gd name="connsiteX1" fmla="*/ 9371400 w 9371400"/>
              <a:gd name="connsiteY1" fmla="*/ 0 h 5962334"/>
              <a:gd name="connsiteX2" fmla="*/ 9371400 w 9371400"/>
              <a:gd name="connsiteY2" fmla="*/ 3503614 h 5962334"/>
              <a:gd name="connsiteX3" fmla="*/ 773906 w 9371400"/>
              <a:gd name="connsiteY3" fmla="*/ 5936455 h 5962334"/>
              <a:gd name="connsiteX4" fmla="*/ 535782 w 9371400"/>
              <a:gd name="connsiteY4" fmla="*/ 5953918 h 5962334"/>
              <a:gd name="connsiteX5" fmla="*/ 203200 w 9371400"/>
              <a:gd name="connsiteY5" fmla="*/ 5788026 h 5962334"/>
              <a:gd name="connsiteX6" fmla="*/ 0 w 9371400"/>
              <a:gd name="connsiteY6" fmla="*/ 5322889 h 5962334"/>
              <a:gd name="connsiteX7" fmla="*/ 0 w 9371400"/>
              <a:gd name="connsiteY7" fmla="*/ 0 h 5962334"/>
              <a:gd name="connsiteX0" fmla="*/ 0 w 9371400"/>
              <a:gd name="connsiteY0" fmla="*/ 0 h 5960358"/>
              <a:gd name="connsiteX1" fmla="*/ 9371400 w 9371400"/>
              <a:gd name="connsiteY1" fmla="*/ 0 h 5960358"/>
              <a:gd name="connsiteX2" fmla="*/ 9371400 w 9371400"/>
              <a:gd name="connsiteY2" fmla="*/ 3503614 h 5960358"/>
              <a:gd name="connsiteX3" fmla="*/ 773906 w 9371400"/>
              <a:gd name="connsiteY3" fmla="*/ 5936455 h 5960358"/>
              <a:gd name="connsiteX4" fmla="*/ 535782 w 9371400"/>
              <a:gd name="connsiteY4" fmla="*/ 5953918 h 5960358"/>
              <a:gd name="connsiteX5" fmla="*/ 203200 w 9371400"/>
              <a:gd name="connsiteY5" fmla="*/ 5788026 h 5960358"/>
              <a:gd name="connsiteX6" fmla="*/ 0 w 9371400"/>
              <a:gd name="connsiteY6" fmla="*/ 5322889 h 5960358"/>
              <a:gd name="connsiteX7" fmla="*/ 0 w 9371400"/>
              <a:gd name="connsiteY7" fmla="*/ 0 h 5960358"/>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62002"/>
              <a:gd name="connsiteX1" fmla="*/ 9371400 w 9371400"/>
              <a:gd name="connsiteY1" fmla="*/ 0 h 5962002"/>
              <a:gd name="connsiteX2" fmla="*/ 9371400 w 9371400"/>
              <a:gd name="connsiteY2" fmla="*/ 3503614 h 5962002"/>
              <a:gd name="connsiteX3" fmla="*/ 773906 w 9371400"/>
              <a:gd name="connsiteY3" fmla="*/ 5936455 h 5962002"/>
              <a:gd name="connsiteX4" fmla="*/ 535782 w 9371400"/>
              <a:gd name="connsiteY4" fmla="*/ 5953918 h 5962002"/>
              <a:gd name="connsiteX5" fmla="*/ 198438 w 9371400"/>
              <a:gd name="connsiteY5" fmla="*/ 5792788 h 5962002"/>
              <a:gd name="connsiteX6" fmla="*/ 0 w 9371400"/>
              <a:gd name="connsiteY6" fmla="*/ 5322889 h 5962002"/>
              <a:gd name="connsiteX7" fmla="*/ 0 w 9371400"/>
              <a:gd name="connsiteY7" fmla="*/ 0 h 5962002"/>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 name="connsiteX0" fmla="*/ 0 w 9371400"/>
              <a:gd name="connsiteY0" fmla="*/ 0 h 5958126"/>
              <a:gd name="connsiteX1" fmla="*/ 9371400 w 9371400"/>
              <a:gd name="connsiteY1" fmla="*/ 0 h 5958126"/>
              <a:gd name="connsiteX2" fmla="*/ 9371400 w 9371400"/>
              <a:gd name="connsiteY2" fmla="*/ 3503614 h 5958126"/>
              <a:gd name="connsiteX3" fmla="*/ 773906 w 9371400"/>
              <a:gd name="connsiteY3" fmla="*/ 5936455 h 5958126"/>
              <a:gd name="connsiteX4" fmla="*/ 535782 w 9371400"/>
              <a:gd name="connsiteY4" fmla="*/ 5953918 h 5958126"/>
              <a:gd name="connsiteX5" fmla="*/ 198438 w 9371400"/>
              <a:gd name="connsiteY5" fmla="*/ 5792788 h 5958126"/>
              <a:gd name="connsiteX6" fmla="*/ 0 w 9371400"/>
              <a:gd name="connsiteY6" fmla="*/ 5322889 h 5958126"/>
              <a:gd name="connsiteX7" fmla="*/ 0 w 9371400"/>
              <a:gd name="connsiteY7" fmla="*/ 0 h 595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1400" h="5958126">
                <a:moveTo>
                  <a:pt x="0" y="0"/>
                </a:moveTo>
                <a:lnTo>
                  <a:pt x="9371400" y="0"/>
                </a:lnTo>
                <a:lnTo>
                  <a:pt x="9371400" y="3503614"/>
                </a:lnTo>
                <a:lnTo>
                  <a:pt x="773906" y="5936455"/>
                </a:lnTo>
                <a:cubicBezTo>
                  <a:pt x="728663" y="5941482"/>
                  <a:pt x="626930" y="5968337"/>
                  <a:pt x="535782" y="5953918"/>
                </a:cubicBezTo>
                <a:cubicBezTo>
                  <a:pt x="444634" y="5939499"/>
                  <a:pt x="337741" y="5917010"/>
                  <a:pt x="198438" y="5792788"/>
                </a:cubicBezTo>
                <a:cubicBezTo>
                  <a:pt x="59135" y="5668566"/>
                  <a:pt x="3016" y="5434703"/>
                  <a:pt x="0" y="5322889"/>
                </a:cubicBezTo>
                <a:lnTo>
                  <a:pt x="0" y="0"/>
                </a:lnTo>
                <a:close/>
              </a:path>
            </a:pathLst>
          </a:cu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1"/>
          <a:lstStyle/>
          <a:p>
            <a:pPr algn="ctr"/>
            <a:endParaRPr lang="en-GB" sz="1400" dirty="0" smtClean="0"/>
          </a:p>
        </p:txBody>
      </p:sp>
      <p:sp>
        <p:nvSpPr>
          <p:cNvPr id="13" name="Text Placeholder 10"/>
          <p:cNvSpPr>
            <a:spLocks noGrp="1"/>
          </p:cNvSpPr>
          <p:nvPr>
            <p:ph type="body" sz="quarter" idx="14" hasCustomPrompt="1"/>
          </p:nvPr>
        </p:nvSpPr>
        <p:spPr>
          <a:xfrm>
            <a:off x="825500" y="4570413"/>
            <a:ext cx="2260600" cy="819150"/>
          </a:xfrm>
        </p:spPr>
        <p:txBody>
          <a:bodyPr wrap="square" anchor="b">
            <a:noAutofit/>
          </a:bodyPr>
          <a:lstStyle>
            <a:lvl1pPr>
              <a:lnSpc>
                <a:spcPct val="100000"/>
              </a:lnSpc>
              <a:spcAft>
                <a:spcPts val="0"/>
              </a:spcAft>
              <a:defRPr sz="10800" b="1">
                <a:solidFill>
                  <a:schemeClr val="bg1"/>
                </a:solidFill>
              </a:defRPr>
            </a:lvl1pPr>
          </a:lstStyle>
          <a:p>
            <a:pPr lvl="0"/>
            <a:r>
              <a:rPr lang="en-US" smtClean="0"/>
              <a:t>#.#</a:t>
            </a:r>
            <a:endParaRPr lang="en-US" dirty="0" smtClean="0"/>
          </a:p>
        </p:txBody>
      </p:sp>
      <p:sp>
        <p:nvSpPr>
          <p:cNvPr id="16"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bg1"/>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5" name="Title 4"/>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1745178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8" name="Freeform 5"/>
          <p:cNvSpPr>
            <a:spLocks/>
          </p:cNvSpPr>
          <p:nvPr userDrawn="1"/>
        </p:nvSpPr>
        <p:spPr bwMode="auto">
          <a:xfrm>
            <a:off x="546100" y="-9526"/>
            <a:ext cx="9359900" cy="5969046"/>
          </a:xfrm>
          <a:custGeom>
            <a:avLst/>
            <a:gdLst>
              <a:gd name="T0" fmla="*/ 0 w 2952"/>
              <a:gd name="T1" fmla="*/ 0 h 1880"/>
              <a:gd name="T2" fmla="*/ 0 w 2952"/>
              <a:gd name="T3" fmla="*/ 1676 h 1880"/>
              <a:gd name="T4" fmla="*/ 63 w 2952"/>
              <a:gd name="T5" fmla="*/ 1824 h 1880"/>
              <a:gd name="T6" fmla="*/ 169 w 2952"/>
              <a:gd name="T7" fmla="*/ 1875 h 1880"/>
              <a:gd name="T8" fmla="*/ 244 w 2952"/>
              <a:gd name="T9" fmla="*/ 1870 h 1880"/>
              <a:gd name="T10" fmla="*/ 2952 w 2952"/>
              <a:gd name="T11" fmla="*/ 1103 h 1880"/>
            </a:gdLst>
            <a:ahLst/>
            <a:cxnLst>
              <a:cxn ang="0">
                <a:pos x="T0" y="T1"/>
              </a:cxn>
              <a:cxn ang="0">
                <a:pos x="T2" y="T3"/>
              </a:cxn>
              <a:cxn ang="0">
                <a:pos x="T4" y="T5"/>
              </a:cxn>
              <a:cxn ang="0">
                <a:pos x="T6" y="T7"/>
              </a:cxn>
              <a:cxn ang="0">
                <a:pos x="T8" y="T9"/>
              </a:cxn>
              <a:cxn ang="0">
                <a:pos x="T10" y="T11"/>
              </a:cxn>
            </a:cxnLst>
            <a:rect l="0" t="0" r="r" b="b"/>
            <a:pathLst>
              <a:path w="2952" h="1880">
                <a:moveTo>
                  <a:pt x="0" y="0"/>
                </a:moveTo>
                <a:cubicBezTo>
                  <a:pt x="0" y="1676"/>
                  <a:pt x="0" y="1676"/>
                  <a:pt x="0" y="1676"/>
                </a:cubicBezTo>
                <a:cubicBezTo>
                  <a:pt x="1" y="1712"/>
                  <a:pt x="19" y="1785"/>
                  <a:pt x="63" y="1824"/>
                </a:cubicBezTo>
                <a:cubicBezTo>
                  <a:pt x="106" y="1863"/>
                  <a:pt x="140" y="1871"/>
                  <a:pt x="169" y="1875"/>
                </a:cubicBezTo>
                <a:cubicBezTo>
                  <a:pt x="197" y="1880"/>
                  <a:pt x="230" y="1871"/>
                  <a:pt x="244" y="1870"/>
                </a:cubicBezTo>
                <a:cubicBezTo>
                  <a:pt x="2952" y="1103"/>
                  <a:pt x="2952" y="1103"/>
                  <a:pt x="2952" y="1103"/>
                </a:cubicBezTo>
              </a:path>
            </a:pathLst>
          </a:cu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3" name="Text Placeholder 10"/>
          <p:cNvSpPr>
            <a:spLocks noGrp="1"/>
          </p:cNvSpPr>
          <p:nvPr>
            <p:ph type="body" sz="quarter" idx="14" hasCustomPrompt="1"/>
          </p:nvPr>
        </p:nvSpPr>
        <p:spPr>
          <a:xfrm>
            <a:off x="825500" y="4570413"/>
            <a:ext cx="2260600" cy="819150"/>
          </a:xfrm>
        </p:spPr>
        <p:txBody>
          <a:bodyPr wrap="square" anchor="b">
            <a:noAutofit/>
          </a:bodyPr>
          <a:lstStyle>
            <a:lvl1pPr>
              <a:lnSpc>
                <a:spcPct val="100000"/>
              </a:lnSpc>
              <a:spcAft>
                <a:spcPts val="0"/>
              </a:spcAft>
              <a:defRPr sz="10800" b="1">
                <a:solidFill>
                  <a:srgbClr val="608BA3"/>
                </a:solidFill>
              </a:defRPr>
            </a:lvl1pPr>
          </a:lstStyle>
          <a:p>
            <a:pPr lvl="0"/>
            <a:r>
              <a:rPr lang="en-US" dirty="0" smtClean="0"/>
              <a:t>#.#</a:t>
            </a:r>
          </a:p>
        </p:txBody>
      </p:sp>
      <p:sp>
        <p:nvSpPr>
          <p:cNvPr id="17" name="Title 16"/>
          <p:cNvSpPr>
            <a:spLocks noGrp="1"/>
          </p:cNvSpPr>
          <p:nvPr>
            <p:ph type="title"/>
          </p:nvPr>
        </p:nvSpPr>
        <p:spPr/>
        <p:txBody>
          <a:bodyPr/>
          <a:lstStyle/>
          <a:p>
            <a:r>
              <a:rPr lang="en-US" smtClean="0"/>
              <a:t>Click to edit Master title style</a:t>
            </a:r>
            <a:endParaRPr lang="en-GB"/>
          </a:p>
        </p:txBody>
      </p:sp>
      <p:sp>
        <p:nvSpPr>
          <p:cNvPr id="7" name="Freeform 6"/>
          <p:cNvSpPr>
            <a:spLocks/>
          </p:cNvSpPr>
          <p:nvPr userDrawn="1"/>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accent4"/>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Tree>
    <p:extLst>
      <p:ext uri="{BB962C8B-B14F-4D97-AF65-F5344CB8AC3E}">
        <p14:creationId xmlns:p14="http://schemas.microsoft.com/office/powerpoint/2010/main" val="385728042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107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89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5501" y="538163"/>
            <a:ext cx="8239126" cy="370558"/>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825500" y="1436688"/>
            <a:ext cx="8239125" cy="31239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Freeform 6"/>
          <p:cNvSpPr>
            <a:spLocks/>
          </p:cNvSpPr>
          <p:nvPr/>
        </p:nvSpPr>
        <p:spPr bwMode="auto">
          <a:xfrm>
            <a:off x="9064624" y="-1"/>
            <a:ext cx="347663" cy="482041"/>
          </a:xfrm>
          <a:custGeom>
            <a:avLst/>
            <a:gdLst>
              <a:gd name="T0" fmla="*/ 0 w 120"/>
              <a:gd name="T1" fmla="*/ 0 h 164"/>
              <a:gd name="T2" fmla="*/ 120 w 120"/>
              <a:gd name="T3" fmla="*/ 0 h 164"/>
              <a:gd name="T4" fmla="*/ 120 w 120"/>
              <a:gd name="T5" fmla="*/ 138 h 164"/>
              <a:gd name="T6" fmla="*/ 13 w 120"/>
              <a:gd name="T7" fmla="*/ 164 h 164"/>
              <a:gd name="T8" fmla="*/ 10 w 120"/>
              <a:gd name="T9" fmla="*/ 164 h 164"/>
              <a:gd name="T10" fmla="*/ 0 w 120"/>
              <a:gd name="T11" fmla="*/ 156 h 164"/>
              <a:gd name="T12" fmla="*/ 0 w 120"/>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0" h="164">
                <a:moveTo>
                  <a:pt x="0" y="0"/>
                </a:moveTo>
                <a:cubicBezTo>
                  <a:pt x="120" y="0"/>
                  <a:pt x="120" y="0"/>
                  <a:pt x="120" y="0"/>
                </a:cubicBezTo>
                <a:cubicBezTo>
                  <a:pt x="120" y="138"/>
                  <a:pt x="120" y="138"/>
                  <a:pt x="120" y="138"/>
                </a:cubicBezTo>
                <a:cubicBezTo>
                  <a:pt x="13" y="164"/>
                  <a:pt x="13" y="164"/>
                  <a:pt x="13" y="164"/>
                </a:cubicBezTo>
                <a:cubicBezTo>
                  <a:pt x="12" y="164"/>
                  <a:pt x="11" y="164"/>
                  <a:pt x="10" y="164"/>
                </a:cubicBezTo>
                <a:cubicBezTo>
                  <a:pt x="4" y="164"/>
                  <a:pt x="0" y="160"/>
                  <a:pt x="0" y="156"/>
                </a:cubicBezTo>
                <a:lnTo>
                  <a:pt x="0" y="0"/>
                </a:lnTo>
                <a:close/>
              </a:path>
            </a:pathLst>
          </a:custGeom>
          <a:solidFill>
            <a:schemeClr val="accent4"/>
          </a:solidFill>
          <a:ln>
            <a:noFill/>
          </a:ln>
        </p:spPr>
        <p:txBody>
          <a:bodyPr vert="horz" wrap="none" lIns="0" tIns="0" rIns="0" bIns="36000" numCol="1" anchor="ctr" anchorCtr="1" compatLnSpc="1">
            <a:prstTxWarp prst="textNoShape">
              <a:avLst/>
            </a:prstTxWarp>
          </a:bodyPr>
          <a:lstStyle/>
          <a:p>
            <a:pPr marL="0" marR="0" indent="0" algn="ctr" defTabSz="872722" rtl="0" eaLnBrk="1" fontAlgn="auto" latinLnBrk="0" hangingPunct="1">
              <a:lnSpc>
                <a:spcPct val="100000"/>
              </a:lnSpc>
              <a:spcBef>
                <a:spcPts val="0"/>
              </a:spcBef>
              <a:spcAft>
                <a:spcPts val="0"/>
              </a:spcAft>
              <a:buClrTx/>
              <a:buSzTx/>
              <a:buFontTx/>
              <a:buNone/>
              <a:tabLst/>
              <a:defRPr/>
            </a:pPr>
            <a:fld id="{12E06541-304F-41DA-A076-D86DB9E81A9C}" type="slidenum">
              <a:rPr lang="en-GB" sz="1200" smtClean="0">
                <a:solidFill>
                  <a:schemeClr val="accent5"/>
                </a:solidFill>
              </a:rPr>
              <a:pPr marL="0" marR="0" indent="0" algn="ctr" defTabSz="872722" rtl="0" eaLnBrk="1" fontAlgn="auto" latinLnBrk="0" hangingPunct="1">
                <a:lnSpc>
                  <a:spcPct val="100000"/>
                </a:lnSpc>
                <a:spcBef>
                  <a:spcPts val="0"/>
                </a:spcBef>
                <a:spcAft>
                  <a:spcPts val="0"/>
                </a:spcAft>
                <a:buClrTx/>
                <a:buSzTx/>
                <a:buFontTx/>
                <a:buNone/>
                <a:tabLst/>
                <a:defRPr/>
              </a:pPr>
              <a:t>‹#›</a:t>
            </a:fld>
            <a:endParaRPr lang="en-GB" sz="1200" dirty="0" smtClean="0">
              <a:solidFill>
                <a:schemeClr val="accent5"/>
              </a:solidFill>
            </a:endParaRPr>
          </a:p>
        </p:txBody>
      </p:sp>
      <p:sp>
        <p:nvSpPr>
          <p:cNvPr id="5" name="Rectangle 4"/>
          <p:cNvSpPr/>
          <p:nvPr/>
        </p:nvSpPr>
        <p:spPr>
          <a:xfrm>
            <a:off x="811852" y="6216706"/>
            <a:ext cx="2090316" cy="153888"/>
          </a:xfrm>
          <a:prstGeom prst="rect">
            <a:avLst/>
          </a:prstGeom>
        </p:spPr>
        <p:txBody>
          <a:bodyPr wrap="none" lIns="0" tIns="0" rIns="0" bIns="0">
            <a:noAutofit/>
          </a:bodyPr>
          <a:lstStyle/>
          <a:p>
            <a:r>
              <a:rPr lang="en-GB" sz="1000" dirty="0" smtClean="0"/>
              <a:t>SPS </a:t>
            </a:r>
            <a:r>
              <a:rPr lang="en-GB" sz="1000" baseline="0" dirty="0" smtClean="0"/>
              <a:t>/</a:t>
            </a:r>
            <a:r>
              <a:rPr lang="en-GB" sz="1000" dirty="0" smtClean="0"/>
              <a:t> 30 May 2018</a:t>
            </a:r>
          </a:p>
        </p:txBody>
      </p:sp>
    </p:spTree>
    <p:extLst>
      <p:ext uri="{BB962C8B-B14F-4D97-AF65-F5344CB8AC3E}">
        <p14:creationId xmlns:p14="http://schemas.microsoft.com/office/powerpoint/2010/main" val="4161865969"/>
      </p:ext>
    </p:extLst>
  </p:cSld>
  <p:clrMap bg1="lt1" tx1="dk1" bg2="lt2" tx2="dk2" accent1="accent1" accent2="accent2" accent3="accent3" accent4="accent4" accent5="accent5" accent6="accent6" hlink="hlink" folHlink="folHlink"/>
  <p:sldLayoutIdLst>
    <p:sldLayoutId id="2147483723" r:id="rId1"/>
    <p:sldLayoutId id="2147483677" r:id="rId2"/>
    <p:sldLayoutId id="2147483707" r:id="rId3"/>
    <p:sldLayoutId id="2147483708" r:id="rId4"/>
    <p:sldLayoutId id="2147483720" r:id="rId5"/>
    <p:sldLayoutId id="2147483721" r:id="rId6"/>
    <p:sldLayoutId id="2147483703" r:id="rId7"/>
    <p:sldLayoutId id="2147483711" r:id="rId8"/>
    <p:sldLayoutId id="2147483712" r:id="rId9"/>
    <p:sldLayoutId id="2147483713" r:id="rId10"/>
    <p:sldLayoutId id="2147483714" r:id="rId11"/>
    <p:sldLayoutId id="2147483715" r:id="rId12"/>
    <p:sldLayoutId id="2147483716" r:id="rId13"/>
    <p:sldLayoutId id="2147483717" r:id="rId14"/>
    <p:sldLayoutId id="2147483722" r:id="rId15"/>
    <p:sldLayoutId id="2147483655" r:id="rId16"/>
    <p:sldLayoutId id="2147483700" r:id="rId17"/>
    <p:sldLayoutId id="2147483694" r:id="rId18"/>
    <p:sldLayoutId id="2147483695" r:id="rId19"/>
    <p:sldLayoutId id="2147483685" r:id="rId20"/>
    <p:sldLayoutId id="2147483718" r:id="rId21"/>
    <p:sldLayoutId id="2147483719" r:id="rId22"/>
    <p:sldLayoutId id="2147483725" r:id="rId23"/>
  </p:sldLayoutIdLst>
  <p:timing>
    <p:tnLst>
      <p:par>
        <p:cTn id="1" dur="indefinite" restart="never" nodeType="tmRoot"/>
      </p:par>
    </p:tnLst>
  </p:timing>
  <p:hf sldNum="0" hdr="0" dt="0"/>
  <p:txStyles>
    <p:titleStyle>
      <a:lvl1pPr algn="l" defTabSz="872722" rtl="0" eaLnBrk="1" latinLnBrk="0" hangingPunct="1">
        <a:spcBef>
          <a:spcPct val="0"/>
        </a:spcBef>
        <a:buNone/>
        <a:defRPr sz="2600" b="0" kern="1200">
          <a:solidFill>
            <a:schemeClr val="accent5"/>
          </a:solidFill>
          <a:latin typeface="+mj-lt"/>
          <a:ea typeface="+mj-ea"/>
          <a:cs typeface="+mj-cs"/>
        </a:defRPr>
      </a:lvl1pPr>
    </p:titleStyle>
    <p:bodyStyle>
      <a:lvl1pPr marL="0" indent="0" algn="l" defTabSz="872722" rtl="0" eaLnBrk="1" latinLnBrk="0" hangingPunct="1">
        <a:spcBef>
          <a:spcPts val="0"/>
        </a:spcBef>
        <a:spcAft>
          <a:spcPts val="600"/>
        </a:spcAft>
        <a:buClr>
          <a:schemeClr val="tx1"/>
        </a:buClr>
        <a:buFont typeface="Arial" panose="020B0604020202020204" pitchFamily="34" charset="0"/>
        <a:buNone/>
        <a:defRPr sz="1800" b="0" kern="1200">
          <a:solidFill>
            <a:schemeClr val="tx1"/>
          </a:solidFill>
          <a:latin typeface="+mj-lt"/>
          <a:ea typeface="+mn-ea"/>
          <a:cs typeface="+mn-cs"/>
        </a:defRPr>
      </a:lvl1pPr>
      <a:lvl2pPr marL="0" indent="0" algn="l" defTabSz="872722" rtl="0" eaLnBrk="1" latinLnBrk="0" hangingPunct="1">
        <a:spcBef>
          <a:spcPts val="0"/>
        </a:spcBef>
        <a:spcAft>
          <a:spcPts val="600"/>
        </a:spcAft>
        <a:buClr>
          <a:schemeClr val="tx1"/>
        </a:buClr>
        <a:buFont typeface="Arial" panose="020B0604020202020204" pitchFamily="34" charset="0"/>
        <a:buNone/>
        <a:defRPr sz="1800" kern="1200">
          <a:solidFill>
            <a:schemeClr val="tx1"/>
          </a:solidFill>
          <a:latin typeface="+mn-lt"/>
          <a:ea typeface="+mn-ea"/>
          <a:cs typeface="+mn-cs"/>
        </a:defRPr>
      </a:lvl2pPr>
      <a:lvl3pPr marL="222250" indent="-222250" algn="l" defTabSz="872722" rtl="0" eaLnBrk="1" latinLnBrk="0" hangingPunct="1">
        <a:spcBef>
          <a:spcPts val="0"/>
        </a:spcBef>
        <a:spcAft>
          <a:spcPts val="600"/>
        </a:spcAft>
        <a:buClr>
          <a:srgbClr val="608BA3"/>
        </a:buClr>
        <a:buFont typeface="Calibri" panose="020F0502020204030204" pitchFamily="34" charset="0"/>
        <a:buChar char="•"/>
        <a:defRPr sz="1800" kern="1200">
          <a:solidFill>
            <a:schemeClr val="tx1"/>
          </a:solidFill>
          <a:latin typeface="+mn-lt"/>
          <a:ea typeface="+mn-ea"/>
          <a:cs typeface="+mn-cs"/>
        </a:defRPr>
      </a:lvl3pPr>
      <a:lvl4pPr marL="457200" indent="-228600" algn="l" defTabSz="872722" rtl="0" eaLnBrk="1" latinLnBrk="0" hangingPunct="1">
        <a:spcBef>
          <a:spcPts val="0"/>
        </a:spcBef>
        <a:spcAft>
          <a:spcPts val="600"/>
        </a:spcAft>
        <a:buClr>
          <a:schemeClr val="tx2"/>
        </a:buClr>
        <a:buFont typeface="Calibri" panose="020F0502020204030204" pitchFamily="34" charset="0"/>
        <a:buChar char="•"/>
        <a:defRPr sz="1800" kern="1200">
          <a:solidFill>
            <a:schemeClr val="tx1"/>
          </a:solidFill>
          <a:latin typeface="+mn-lt"/>
          <a:ea typeface="+mn-ea"/>
          <a:cs typeface="+mn-cs"/>
        </a:defRPr>
      </a:lvl4pPr>
      <a:lvl5pPr marL="714375" indent="-234950" algn="l" defTabSz="872722" rtl="0" eaLnBrk="1" latinLnBrk="0" hangingPunct="1">
        <a:spcBef>
          <a:spcPts val="0"/>
        </a:spcBef>
        <a:spcAft>
          <a:spcPts val="600"/>
        </a:spcAft>
        <a:buClr>
          <a:schemeClr val="tx2"/>
        </a:buClr>
        <a:buFont typeface="Calibri" panose="020F0502020204030204" pitchFamily="34" charset="0"/>
        <a:buChar char="─"/>
        <a:defRPr sz="1800" kern="1200">
          <a:solidFill>
            <a:schemeClr val="tx1"/>
          </a:solidFill>
          <a:latin typeface="+mn-lt"/>
          <a:ea typeface="+mn-ea"/>
          <a:cs typeface="+mn-cs"/>
        </a:defRPr>
      </a:lvl5pPr>
      <a:lvl6pPr marL="936625" indent="-214313" algn="l" defTabSz="872722" rtl="0" eaLnBrk="1" latinLnBrk="0" hangingPunct="1">
        <a:spcBef>
          <a:spcPts val="0"/>
        </a:spcBef>
        <a:spcAft>
          <a:spcPts val="600"/>
        </a:spcAft>
        <a:buClr>
          <a:schemeClr val="tx2"/>
        </a:buClr>
        <a:buFont typeface="Calibri" panose="020F0502020204030204" pitchFamily="34" charset="0"/>
        <a:buChar char="−"/>
        <a:defRPr sz="1800" kern="1200">
          <a:solidFill>
            <a:schemeClr val="tx1"/>
          </a:solidFill>
          <a:latin typeface="+mn-lt"/>
          <a:ea typeface="+mn-ea"/>
          <a:cs typeface="+mn-cs"/>
        </a:defRPr>
      </a:lvl6pPr>
      <a:lvl7pPr marL="0" indent="0" algn="l" defTabSz="872722" rtl="0" eaLnBrk="1" latinLnBrk="0" hangingPunct="1">
        <a:spcBef>
          <a:spcPts val="0"/>
        </a:spcBef>
        <a:spcAft>
          <a:spcPts val="600"/>
        </a:spcAft>
        <a:buClr>
          <a:schemeClr val="tx1"/>
        </a:buClr>
        <a:buFontTx/>
        <a:buNone/>
        <a:defRPr sz="1800" kern="1200">
          <a:solidFill>
            <a:schemeClr val="tx1"/>
          </a:solidFill>
          <a:latin typeface="+mn-lt"/>
          <a:ea typeface="+mn-ea"/>
          <a:cs typeface="+mn-cs"/>
        </a:defRPr>
      </a:lvl7pPr>
      <a:lvl8pPr marL="209550" indent="-209550" algn="l" defTabSz="872722" rtl="0" eaLnBrk="1" latinLnBrk="0" hangingPunct="1">
        <a:spcBef>
          <a:spcPts val="0"/>
        </a:spcBef>
        <a:spcAft>
          <a:spcPts val="600"/>
        </a:spcAft>
        <a:buClr>
          <a:schemeClr val="tx1"/>
        </a:buClr>
        <a:buFont typeface="+mj-lt"/>
        <a:buAutoNum type="arabicPeriod"/>
        <a:defRPr sz="1800" kern="1200" baseline="0">
          <a:solidFill>
            <a:schemeClr val="tx1"/>
          </a:solidFill>
          <a:latin typeface="+mn-lt"/>
          <a:ea typeface="+mn-ea"/>
          <a:cs typeface="+mn-cs"/>
        </a:defRPr>
      </a:lvl8pPr>
      <a:lvl9pPr marL="473075" indent="-236538" algn="l" defTabSz="872722" rtl="0" eaLnBrk="1" latinLnBrk="0" hangingPunct="1">
        <a:spcBef>
          <a:spcPts val="0"/>
        </a:spcBef>
        <a:spcAft>
          <a:spcPts val="600"/>
        </a:spcAft>
        <a:buClr>
          <a:schemeClr val="tx1"/>
        </a:buClr>
        <a:buFont typeface="+mj-lt"/>
        <a:buAutoNum type="alphaLcPeriod"/>
        <a:defRPr sz="1800" kern="1200" baseline="0">
          <a:solidFill>
            <a:schemeClr val="tx1"/>
          </a:solidFill>
          <a:latin typeface="+mn-lt"/>
          <a:ea typeface="+mn-ea"/>
          <a:cs typeface="+mn-cs"/>
        </a:defRPr>
      </a:lvl9pPr>
    </p:bodyStyle>
    <p:other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890" userDrawn="1">
          <p15:clr>
            <a:srgbClr val="F26B43"/>
          </p15:clr>
        </p15:guide>
        <p15:guide id="2" pos="512" userDrawn="1">
          <p15:clr>
            <a:srgbClr val="F26B43"/>
          </p15:clr>
        </p15:guide>
        <p15:guide id="4" pos="3219" userDrawn="1">
          <p15:clr>
            <a:srgbClr val="F26B43"/>
          </p15:clr>
        </p15:guide>
        <p15:guide id="5" pos="3021" userDrawn="1">
          <p15:clr>
            <a:srgbClr val="F26B43"/>
          </p15:clr>
        </p15:guide>
        <p15:guide id="12" pos="5705" userDrawn="1">
          <p15:clr>
            <a:srgbClr val="F26B43"/>
          </p15:clr>
        </p15:guide>
        <p15:guide id="14" orient="horz" pos="4020" userDrawn="1">
          <p15:clr>
            <a:srgbClr val="F26B43"/>
          </p15:clr>
        </p15:guide>
        <p15:guide id="15" orient="horz" pos="5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825499" y="1965278"/>
            <a:ext cx="8277557" cy="3424285"/>
          </a:xfrm>
        </p:spPr>
        <p:txBody>
          <a:bodyPr/>
          <a:lstStyle/>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p:txBody>
      </p:sp>
      <p:sp>
        <p:nvSpPr>
          <p:cNvPr id="3" name="Title 2"/>
          <p:cNvSpPr>
            <a:spLocks noGrp="1"/>
          </p:cNvSpPr>
          <p:nvPr>
            <p:ph type="title"/>
          </p:nvPr>
        </p:nvSpPr>
        <p:spPr>
          <a:xfrm>
            <a:off x="825501" y="538162"/>
            <a:ext cx="8239126" cy="5071068"/>
          </a:xfrm>
        </p:spPr>
        <p:txBody>
          <a:bodyPr/>
          <a:lstStyle/>
          <a:p>
            <a:pPr algn="ctr"/>
            <a:r>
              <a:rPr lang="en-IN" sz="6000" b="1" dirty="0"/>
              <a:t/>
            </a:r>
            <a:br>
              <a:rPr lang="en-IN" sz="6000" b="1" dirty="0"/>
            </a:br>
            <a:r>
              <a:rPr lang="en-IN" sz="6000" b="1" dirty="0" smtClean="0"/>
              <a:t>PROJECT – HIREBOT</a:t>
            </a:r>
            <a:br>
              <a:rPr lang="en-IN" sz="6000" b="1" dirty="0" smtClean="0"/>
            </a:br>
            <a:r>
              <a:rPr lang="en-IN" sz="6000" b="1" dirty="0" smtClean="0"/>
              <a:t/>
            </a:r>
            <a:br>
              <a:rPr lang="en-IN" sz="6000" b="1" dirty="0" smtClean="0"/>
            </a:br>
            <a:r>
              <a:rPr lang="en-IN" sz="6000" b="1" dirty="0" smtClean="0"/>
              <a:t>A DATA DRIVEN BOT</a:t>
            </a:r>
            <a:endParaRPr lang="en-IN" sz="6000" b="1" dirty="0"/>
          </a:p>
        </p:txBody>
      </p:sp>
    </p:spTree>
    <p:extLst>
      <p:ext uri="{BB962C8B-B14F-4D97-AF65-F5344CB8AC3E}">
        <p14:creationId xmlns:p14="http://schemas.microsoft.com/office/powerpoint/2010/main" val="2378015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7597" y="0"/>
            <a:ext cx="3429000" cy="6858000"/>
          </a:xfrm>
          <a:prstGeom prst="rect">
            <a:avLst/>
          </a:prstGeom>
        </p:spPr>
      </p:pic>
    </p:spTree>
    <p:extLst>
      <p:ext uri="{BB962C8B-B14F-4D97-AF65-F5344CB8AC3E}">
        <p14:creationId xmlns:p14="http://schemas.microsoft.com/office/powerpoint/2010/main" val="594764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501" y="538162"/>
            <a:ext cx="8239126" cy="5644273"/>
          </a:xfrm>
        </p:spPr>
        <p:txBody>
          <a:bodyPr/>
          <a:lstStyle/>
          <a:p>
            <a:pPr algn="ctr"/>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a:t/>
            </a:r>
            <a:br>
              <a:rPr lang="en-IN" sz="4000" b="1" dirty="0"/>
            </a:br>
            <a:r>
              <a:rPr lang="en-IN" sz="4000" b="1" dirty="0" smtClean="0"/>
              <a:t>CANDIDATE PHASE</a:t>
            </a:r>
            <a:endParaRPr lang="en-IN" sz="4000" b="1" dirty="0"/>
          </a:p>
        </p:txBody>
      </p:sp>
    </p:spTree>
    <p:extLst>
      <p:ext uri="{BB962C8B-B14F-4D97-AF65-F5344CB8AC3E}">
        <p14:creationId xmlns:p14="http://schemas.microsoft.com/office/powerpoint/2010/main" val="2178894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3280" y="0"/>
            <a:ext cx="3429000" cy="6858000"/>
          </a:xfrm>
          <a:prstGeom prst="rect">
            <a:avLst/>
          </a:prstGeom>
        </p:spPr>
      </p:pic>
    </p:spTree>
    <p:extLst>
      <p:ext uri="{BB962C8B-B14F-4D97-AF65-F5344CB8AC3E}">
        <p14:creationId xmlns:p14="http://schemas.microsoft.com/office/powerpoint/2010/main" val="166163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4225" y="0"/>
            <a:ext cx="3429000" cy="6858000"/>
          </a:xfrm>
          <a:prstGeom prst="rect">
            <a:avLst/>
          </a:prstGeom>
        </p:spPr>
      </p:pic>
    </p:spTree>
    <p:extLst>
      <p:ext uri="{BB962C8B-B14F-4D97-AF65-F5344CB8AC3E}">
        <p14:creationId xmlns:p14="http://schemas.microsoft.com/office/powerpoint/2010/main" val="4005888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4100" y="0"/>
            <a:ext cx="3429000" cy="6858000"/>
          </a:xfrm>
          <a:prstGeom prst="rect">
            <a:avLst/>
          </a:prstGeom>
        </p:spPr>
      </p:pic>
    </p:spTree>
    <p:extLst>
      <p:ext uri="{BB962C8B-B14F-4D97-AF65-F5344CB8AC3E}">
        <p14:creationId xmlns:p14="http://schemas.microsoft.com/office/powerpoint/2010/main" val="1482674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9292" y="0"/>
            <a:ext cx="3429000" cy="6858000"/>
          </a:xfrm>
          <a:prstGeom prst="rect">
            <a:avLst/>
          </a:prstGeom>
        </p:spPr>
      </p:pic>
    </p:spTree>
    <p:extLst>
      <p:ext uri="{BB962C8B-B14F-4D97-AF65-F5344CB8AC3E}">
        <p14:creationId xmlns:p14="http://schemas.microsoft.com/office/powerpoint/2010/main" val="2226785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501" y="538162"/>
            <a:ext cx="8239126" cy="5521443"/>
          </a:xfrm>
        </p:spPr>
        <p:txBody>
          <a:bodyPr/>
          <a:lstStyle/>
          <a:p>
            <a:r>
              <a:rPr lang="en-IN" b="1" dirty="0" smtClean="0"/>
              <a:t>Features:</a:t>
            </a:r>
            <a:br>
              <a:rPr lang="en-IN" b="1" dirty="0" smtClean="0"/>
            </a:br>
            <a:r>
              <a:rPr lang="en-IN" b="1" dirty="0" smtClean="0"/>
              <a:t/>
            </a:r>
            <a:br>
              <a:rPr lang="en-IN" b="1" dirty="0" smtClean="0"/>
            </a:br>
            <a:r>
              <a:rPr lang="en-IN" b="1" dirty="0" smtClean="0"/>
              <a:t>1. Similarity matching between resumes and job description</a:t>
            </a:r>
            <a:br>
              <a:rPr lang="en-IN" b="1" dirty="0" smtClean="0"/>
            </a:br>
            <a:r>
              <a:rPr lang="en-IN" b="1" dirty="0" smtClean="0"/>
              <a:t>2. Recommendation Engine</a:t>
            </a:r>
            <a:br>
              <a:rPr lang="en-IN" b="1" dirty="0" smtClean="0"/>
            </a:br>
            <a:r>
              <a:rPr lang="en-IN" b="1" dirty="0" smtClean="0"/>
              <a:t>3. Profile Evaluation with online forums</a:t>
            </a:r>
            <a:br>
              <a:rPr lang="en-IN" b="1" dirty="0" smtClean="0"/>
            </a:br>
            <a:r>
              <a:rPr lang="en-IN" b="1" dirty="0" smtClean="0"/>
              <a:t>4. Reduced Hiring time</a:t>
            </a:r>
            <a:br>
              <a:rPr lang="en-IN" b="1" dirty="0" smtClean="0"/>
            </a:br>
            <a:r>
              <a:rPr lang="en-IN" b="1" dirty="0" smtClean="0"/>
              <a:t>5. Easy Communication</a:t>
            </a:r>
            <a:br>
              <a:rPr lang="en-IN" b="1" dirty="0" smtClean="0"/>
            </a:br>
            <a:endParaRPr lang="en-IN" b="1" dirty="0"/>
          </a:p>
        </p:txBody>
      </p:sp>
    </p:spTree>
    <p:extLst>
      <p:ext uri="{BB962C8B-B14F-4D97-AF65-F5344CB8AC3E}">
        <p14:creationId xmlns:p14="http://schemas.microsoft.com/office/powerpoint/2010/main" val="781098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501" y="538163"/>
            <a:ext cx="8239126" cy="5603330"/>
          </a:xfrm>
        </p:spPr>
        <p:txBody>
          <a:bodyPr/>
          <a:lstStyle/>
          <a:p>
            <a:r>
              <a:rPr lang="en-IN" sz="3000" b="1" dirty="0" smtClean="0"/>
              <a:t>Technologies Used:</a:t>
            </a:r>
            <a:br>
              <a:rPr lang="en-IN" sz="3000" b="1" dirty="0" smtClean="0"/>
            </a:br>
            <a:r>
              <a:rPr lang="en-IN" b="1" dirty="0" smtClean="0"/>
              <a:t/>
            </a:r>
            <a:br>
              <a:rPr lang="en-IN" b="1" dirty="0" smtClean="0"/>
            </a:br>
            <a:r>
              <a:rPr lang="en-IN" b="1" dirty="0" smtClean="0"/>
              <a:t>Python 3.X</a:t>
            </a:r>
            <a:br>
              <a:rPr lang="en-IN" b="1" dirty="0" smtClean="0"/>
            </a:br>
            <a:r>
              <a:rPr lang="en-IN" b="1" dirty="0" smtClean="0"/>
              <a:t>Telegram bot</a:t>
            </a:r>
            <a:br>
              <a:rPr lang="en-IN" b="1" dirty="0" smtClean="0"/>
            </a:br>
            <a:r>
              <a:rPr lang="en-IN" b="1" dirty="0" smtClean="0"/>
              <a:t>mongoDB</a:t>
            </a:r>
            <a:br>
              <a:rPr lang="en-IN" b="1" dirty="0" smtClean="0"/>
            </a:br>
            <a:r>
              <a:rPr lang="en-IN" b="1" dirty="0" smtClean="0"/>
              <a:t>S3 / Google Drive / external storage device</a:t>
            </a:r>
            <a:br>
              <a:rPr lang="en-IN" b="1" dirty="0" smtClean="0"/>
            </a:br>
            <a:r>
              <a:rPr lang="en-IN" b="1" dirty="0" smtClean="0"/>
              <a:t>Sklearn</a:t>
            </a:r>
            <a:br>
              <a:rPr lang="en-IN" b="1" dirty="0" smtClean="0"/>
            </a:br>
            <a:r>
              <a:rPr lang="en-IN" b="1" dirty="0" smtClean="0"/>
              <a:t>Spacy</a:t>
            </a:r>
            <a:br>
              <a:rPr lang="en-IN" b="1" dirty="0" smtClean="0"/>
            </a:br>
            <a:r>
              <a:rPr lang="en-IN" b="1" dirty="0" smtClean="0"/>
              <a:t>textract </a:t>
            </a:r>
            <a:br>
              <a:rPr lang="en-IN" b="1" dirty="0" smtClean="0"/>
            </a:br>
            <a:r>
              <a:rPr lang="en-IN" b="1" dirty="0"/>
              <a:t/>
            </a:r>
            <a:br>
              <a:rPr lang="en-IN" b="1" dirty="0"/>
            </a:br>
            <a:r>
              <a:rPr lang="en-IN" b="1" dirty="0" smtClean="0"/>
              <a:t/>
            </a:r>
            <a:br>
              <a:rPr lang="en-IN" b="1" dirty="0" smtClean="0"/>
            </a:br>
            <a:r>
              <a:rPr lang="en-IN" b="1" dirty="0" smtClean="0"/>
              <a:t/>
            </a:r>
            <a:br>
              <a:rPr lang="en-IN" b="1" dirty="0" smtClean="0"/>
            </a:br>
            <a:r>
              <a:rPr lang="en-IN" b="1" dirty="0"/>
              <a:t/>
            </a:r>
            <a:br>
              <a:rPr lang="en-IN" b="1" dirty="0"/>
            </a:br>
            <a:endParaRPr lang="en-IN" b="1" dirty="0"/>
          </a:p>
        </p:txBody>
      </p:sp>
    </p:spTree>
    <p:extLst>
      <p:ext uri="{BB962C8B-B14F-4D97-AF65-F5344CB8AC3E}">
        <p14:creationId xmlns:p14="http://schemas.microsoft.com/office/powerpoint/2010/main" val="2619631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501" y="538162"/>
            <a:ext cx="8239126" cy="5835341"/>
          </a:xfrm>
        </p:spPr>
        <p:txBody>
          <a:bodyPr/>
          <a:lstStyle/>
          <a:p>
            <a:pPr algn="r"/>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a:t/>
            </a:r>
            <a:br>
              <a:rPr lang="en-IN" sz="4000" b="1" dirty="0"/>
            </a:br>
            <a:r>
              <a:rPr lang="en-IN" sz="4000" b="1" dirty="0" smtClean="0"/>
              <a:t>Thanks you</a:t>
            </a:r>
            <a:endParaRPr lang="en-IN" sz="4000" b="1" dirty="0"/>
          </a:p>
        </p:txBody>
      </p:sp>
    </p:spTree>
    <p:extLst>
      <p:ext uri="{BB962C8B-B14F-4D97-AF65-F5344CB8AC3E}">
        <p14:creationId xmlns:p14="http://schemas.microsoft.com/office/powerpoint/2010/main" val="55351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501" y="464024"/>
            <a:ext cx="8239126" cy="6141492"/>
          </a:xfrm>
        </p:spPr>
        <p:txBody>
          <a:bodyPr/>
          <a:lstStyle/>
          <a:p>
            <a:pPr algn="ctr"/>
            <a:r>
              <a:rPr lang="en-IN" b="1" dirty="0" smtClean="0"/>
              <a:t>INTRODUCTION</a:t>
            </a:r>
            <a:r>
              <a:rPr lang="en-IN" dirty="0" smtClean="0"/>
              <a:t/>
            </a:r>
            <a:br>
              <a:rPr lang="en-IN" dirty="0" smtClean="0"/>
            </a:br>
            <a:r>
              <a:rPr lang="en-IN" dirty="0"/>
              <a:t/>
            </a:r>
            <a:br>
              <a:rPr lang="en-IN" dirty="0"/>
            </a:br>
            <a:r>
              <a:rPr lang="en-IN" b="1" dirty="0" smtClean="0"/>
              <a:t>OBJECTIVE:</a:t>
            </a:r>
            <a:r>
              <a:rPr lang="en-IN" dirty="0" smtClean="0"/>
              <a:t/>
            </a:r>
            <a:br>
              <a:rPr lang="en-IN" dirty="0" smtClean="0"/>
            </a:br>
            <a:r>
              <a:rPr lang="en-IN" dirty="0"/>
              <a:t/>
            </a:r>
            <a:br>
              <a:rPr lang="en-IN" dirty="0"/>
            </a:br>
            <a:r>
              <a:rPr lang="en-IN" dirty="0" smtClean="0"/>
              <a:t>	To </a:t>
            </a:r>
            <a:r>
              <a:rPr lang="en-IN" dirty="0"/>
              <a:t>S</a:t>
            </a:r>
            <a:r>
              <a:rPr lang="en-IN" dirty="0" smtClean="0"/>
              <a:t>creen &amp; Hire candidates and reduce time spent 5 times by the use of chat bot and automating the stuff with </a:t>
            </a:r>
            <a:r>
              <a:rPr lang="en-IN" b="1" dirty="0"/>
              <a:t>M</a:t>
            </a:r>
            <a:r>
              <a:rPr lang="en-IN" b="1" dirty="0" smtClean="0"/>
              <a:t>achine </a:t>
            </a:r>
            <a:r>
              <a:rPr lang="en-IN" b="1" dirty="0"/>
              <a:t>L</a:t>
            </a:r>
            <a:r>
              <a:rPr lang="en-IN" b="1" dirty="0" smtClean="0"/>
              <a:t>earning and Natural Language Processing.</a:t>
            </a:r>
            <a:br>
              <a:rPr lang="en-IN" b="1" dirty="0" smtClean="0"/>
            </a:br>
            <a:r>
              <a:rPr lang="en-IN" b="1" dirty="0" smtClean="0"/>
              <a:t/>
            </a:r>
            <a:br>
              <a:rPr lang="en-IN" b="1" dirty="0" smtClean="0"/>
            </a:br>
            <a:r>
              <a:rPr lang="en-IN" b="1" dirty="0" smtClean="0"/>
              <a:t>PROBLEM STATEMENT:</a:t>
            </a:r>
            <a:br>
              <a:rPr lang="en-IN" b="1" dirty="0" smtClean="0"/>
            </a:br>
            <a:r>
              <a:rPr lang="en-IN" dirty="0" smtClean="0"/>
              <a:t/>
            </a:r>
            <a:br>
              <a:rPr lang="en-IN" dirty="0" smtClean="0"/>
            </a:br>
            <a:r>
              <a:rPr lang="en-IN" dirty="0" smtClean="0"/>
              <a:t>	For screening and hiring </a:t>
            </a:r>
            <a:r>
              <a:rPr lang="en-IN" dirty="0"/>
              <a:t>a candidate, it takes normally 7 – 15 Business </a:t>
            </a:r>
            <a:r>
              <a:rPr lang="en-IN" dirty="0" smtClean="0"/>
              <a:t>days and when it comes to evaluation, some profiles are giving false information. </a:t>
            </a:r>
            <a:br>
              <a:rPr lang="en-IN" dirty="0" smtClean="0"/>
            </a:br>
            <a:endParaRPr lang="en-IN" dirty="0"/>
          </a:p>
        </p:txBody>
      </p:sp>
    </p:spTree>
    <p:extLst>
      <p:ext uri="{BB962C8B-B14F-4D97-AF65-F5344CB8AC3E}">
        <p14:creationId xmlns:p14="http://schemas.microsoft.com/office/powerpoint/2010/main" val="902493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501" y="538162"/>
            <a:ext cx="8239126" cy="5289431"/>
          </a:xfrm>
        </p:spPr>
        <p:txBody>
          <a:bodyPr/>
          <a:lstStyle/>
          <a:p>
            <a:pPr algn="ctr"/>
            <a:r>
              <a:rPr lang="en-IN" sz="4000" b="1" dirty="0" smtClean="0"/>
              <a:t>SOLUTION</a:t>
            </a:r>
            <a:br>
              <a:rPr lang="en-IN" sz="4000" b="1" dirty="0" smtClean="0"/>
            </a:br>
            <a:r>
              <a:rPr lang="en-IN" sz="4000" b="1" dirty="0"/>
              <a:t/>
            </a:r>
            <a:br>
              <a:rPr lang="en-IN" sz="4000" b="1" dirty="0"/>
            </a:br>
            <a:r>
              <a:rPr lang="en-IN" sz="2400" b="1" dirty="0" smtClean="0"/>
              <a:t>By the use of machine learning and NLP screen and hire the candidate based on similarity difference between the job description and resumes. Finally evaluate the profiles by their online forums like stack-overflow, github, linkedin, twitter etc.,</a:t>
            </a:r>
            <a:br>
              <a:rPr lang="en-IN" sz="2400" b="1" dirty="0" smtClean="0"/>
            </a:br>
            <a:r>
              <a:rPr lang="en-IN" sz="2400" b="1" dirty="0" smtClean="0"/>
              <a:t/>
            </a:r>
            <a:br>
              <a:rPr lang="en-IN" sz="2400" b="1" dirty="0" smtClean="0"/>
            </a:br>
            <a:r>
              <a:rPr lang="en-IN" sz="4000" b="1" dirty="0" smtClean="0"/>
              <a:t>2 – Phases</a:t>
            </a:r>
            <a:r>
              <a:rPr lang="en-IN" sz="4000" b="1" dirty="0"/>
              <a:t/>
            </a:r>
            <a:br>
              <a:rPr lang="en-IN" sz="4000" b="1" dirty="0"/>
            </a:br>
            <a:r>
              <a:rPr lang="en-IN" sz="4000" dirty="0" smtClean="0"/>
              <a:t>Candidate phase</a:t>
            </a:r>
            <a:br>
              <a:rPr lang="en-IN" sz="4000" dirty="0" smtClean="0"/>
            </a:br>
            <a:r>
              <a:rPr lang="en-IN" sz="4000" dirty="0" smtClean="0"/>
              <a:t>Recruiter phase</a:t>
            </a:r>
            <a:endParaRPr lang="en-IN" sz="2400" dirty="0"/>
          </a:p>
        </p:txBody>
      </p:sp>
    </p:spTree>
    <p:extLst>
      <p:ext uri="{BB962C8B-B14F-4D97-AF65-F5344CB8AC3E}">
        <p14:creationId xmlns:p14="http://schemas.microsoft.com/office/powerpoint/2010/main" val="978454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501" y="538162"/>
            <a:ext cx="8239126" cy="5726159"/>
          </a:xfrm>
        </p:spPr>
        <p:txBody>
          <a:bodyPr/>
          <a:lstStyle/>
          <a:p>
            <a:pPr algn="ctr"/>
            <a:r>
              <a:rPr lang="en-IN" sz="4000" b="1" dirty="0"/>
              <a:t/>
            </a:r>
            <a:br>
              <a:rPr lang="en-IN" sz="4000" b="1" dirty="0"/>
            </a:br>
            <a:r>
              <a:rPr lang="en-IN" sz="4000" b="1" dirty="0" smtClean="0"/>
              <a:t/>
            </a:r>
            <a:br>
              <a:rPr lang="en-IN" sz="4000" b="1" dirty="0" smtClean="0"/>
            </a:br>
            <a:r>
              <a:rPr lang="en-IN" sz="4000" b="1" dirty="0"/>
              <a:t/>
            </a:r>
            <a:br>
              <a:rPr lang="en-IN" sz="4000" b="1" dirty="0"/>
            </a:br>
            <a:r>
              <a:rPr lang="en-IN" sz="4000" b="1" dirty="0"/>
              <a:t>RECRUITER </a:t>
            </a:r>
            <a:r>
              <a:rPr lang="en-IN" sz="4000" b="1" dirty="0" smtClean="0"/>
              <a:t>PHASE</a:t>
            </a:r>
            <a:br>
              <a:rPr lang="en-IN" sz="4000" b="1" dirty="0" smtClean="0"/>
            </a:br>
            <a:r>
              <a:rPr lang="en-IN" sz="4000" b="1" dirty="0"/>
              <a:t/>
            </a:r>
            <a:br>
              <a:rPr lang="en-IN" sz="4000" b="1" dirty="0"/>
            </a:br>
            <a:endParaRPr lang="en-IN" sz="4000" dirty="0"/>
          </a:p>
        </p:txBody>
      </p:sp>
    </p:spTree>
    <p:extLst>
      <p:ext uri="{BB962C8B-B14F-4D97-AF65-F5344CB8AC3E}">
        <p14:creationId xmlns:p14="http://schemas.microsoft.com/office/powerpoint/2010/main" val="184818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501" y="538163"/>
            <a:ext cx="8239126" cy="526362"/>
          </a:xfrm>
        </p:spPr>
        <p:txBody>
          <a:bodyPr/>
          <a:lstStyle/>
          <a:p>
            <a:pPr algn="ctr"/>
            <a:r>
              <a:rPr lang="en-IN" b="1" dirty="0" smtClean="0"/>
              <a:t>Demo</a:t>
            </a:r>
            <a:br>
              <a:rPr lang="en-IN" b="1" dirty="0" smtClean="0"/>
            </a:b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8500" y="0"/>
            <a:ext cx="3429000" cy="6858000"/>
          </a:xfrm>
          <a:prstGeom prst="rect">
            <a:avLst/>
          </a:prstGeom>
        </p:spPr>
      </p:pic>
    </p:spTree>
    <p:extLst>
      <p:ext uri="{BB962C8B-B14F-4D97-AF65-F5344CB8AC3E}">
        <p14:creationId xmlns:p14="http://schemas.microsoft.com/office/powerpoint/2010/main" val="201147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056" y="1"/>
            <a:ext cx="3708586" cy="6858000"/>
          </a:xfrm>
          <a:prstGeom prst="rect">
            <a:avLst/>
          </a:prstGeom>
        </p:spPr>
      </p:pic>
    </p:spTree>
    <p:extLst>
      <p:ext uri="{BB962C8B-B14F-4D97-AF65-F5344CB8AC3E}">
        <p14:creationId xmlns:p14="http://schemas.microsoft.com/office/powerpoint/2010/main" val="631408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350" y="0"/>
            <a:ext cx="3357350" cy="6858000"/>
          </a:xfrm>
          <a:prstGeom prst="rect">
            <a:avLst/>
          </a:prstGeom>
        </p:spPr>
      </p:pic>
    </p:spTree>
    <p:extLst>
      <p:ext uri="{BB962C8B-B14F-4D97-AF65-F5344CB8AC3E}">
        <p14:creationId xmlns:p14="http://schemas.microsoft.com/office/powerpoint/2010/main" val="4065676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0828" y="0"/>
            <a:ext cx="3429000" cy="6858000"/>
          </a:xfrm>
          <a:prstGeom prst="rect">
            <a:avLst/>
          </a:prstGeom>
        </p:spPr>
      </p:pic>
    </p:spTree>
    <p:extLst>
      <p:ext uri="{BB962C8B-B14F-4D97-AF65-F5344CB8AC3E}">
        <p14:creationId xmlns:p14="http://schemas.microsoft.com/office/powerpoint/2010/main" val="743890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4877" y="0"/>
            <a:ext cx="3429000" cy="6858000"/>
          </a:xfrm>
          <a:prstGeom prst="rect">
            <a:avLst/>
          </a:prstGeom>
        </p:spPr>
      </p:pic>
    </p:spTree>
    <p:extLst>
      <p:ext uri="{BB962C8B-B14F-4D97-AF65-F5344CB8AC3E}">
        <p14:creationId xmlns:p14="http://schemas.microsoft.com/office/powerpoint/2010/main" val="3063479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G100002_Springer_Nature_Template_v10">
  <a:themeElements>
    <a:clrScheme name="Brand">
      <a:dk1>
        <a:srgbClr val="58595B"/>
      </a:dk1>
      <a:lt1>
        <a:srgbClr val="FFFFFF"/>
      </a:lt1>
      <a:dk2>
        <a:srgbClr val="B1B1B3"/>
      </a:dk2>
      <a:lt2>
        <a:srgbClr val="7E7F82"/>
      </a:lt2>
      <a:accent1>
        <a:srgbClr val="183642"/>
      </a:accent1>
      <a:accent2>
        <a:srgbClr val="3C9CD7"/>
      </a:accent2>
      <a:accent3>
        <a:srgbClr val="DB1830"/>
      </a:accent3>
      <a:accent4>
        <a:srgbClr val="CEDBE0"/>
      </a:accent4>
      <a:accent5>
        <a:srgbClr val="608BA3"/>
      </a:accent5>
      <a:accent6>
        <a:srgbClr val="8FAEC1"/>
      </a:accent6>
      <a:hlink>
        <a:srgbClr val="3C9CD7"/>
      </a:hlink>
      <a:folHlink>
        <a:srgbClr val="00B8B0"/>
      </a:folHlink>
    </a:clrScheme>
    <a:fontScheme name="Springer Natur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72000" tIns="72000" rIns="72000" bIns="72000" rtlCol="0" anchor="ctr" anchorCtr="1"/>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72000" tIns="72000" rIns="72000" bIns="72000" rtlCol="0">
        <a:spAutoFit/>
      </a:bodyPr>
      <a:lstStyle>
        <a:defPPr>
          <a:defRPr sz="1000" dirty="0" smtClean="0"/>
        </a:defPPr>
      </a:lstStyle>
    </a:txDef>
  </a:objectDefaults>
  <a:extraClrSchemeLst/>
  <a:extLst>
    <a:ext uri="{05A4C25C-085E-4340-85A3-A5531E510DB2}">
      <thm15:themeFamily xmlns:thm15="http://schemas.microsoft.com/office/thememl/2012/main" xmlns="" name="BRG100002_Springer Nature Template_v09" id="{5EBB6193-EBDE-41C7-8CC4-782CB1067C25}" vid="{11D249A1-EC82-48F6-BFDD-2F3C33587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1293</TotalTime>
  <Words>8</Words>
  <Application>Microsoft Office PowerPoint</Application>
  <PresentationFormat>A4 Paper (210x297 mm)</PresentationFormat>
  <Paragraphs>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BRG100002_Springer_Nature_Template_v10</vt:lpstr>
      <vt:lpstr> PROJECT – HIREBOT  A DATA DRIVEN BOT</vt:lpstr>
      <vt:lpstr>INTRODUCTION  OBJECTIVE:   To Screen &amp; Hire candidates and reduce time spent 5 times by the use of chat bot and automating the stuff with Machine Learning and Natural Language Processing.  PROBLEM STATEMENT:   For screening and hiring a candidate, it takes normally 7 – 15 Business days and when it comes to evaluation, some profiles are giving false information.  </vt:lpstr>
      <vt:lpstr>SOLUTION  By the use of machine learning and NLP screen and hire the candidate based on similarity difference between the job description and resumes. Finally evaluate the profiles by their online forums like stack-overflow, github, linkedin, twitter etc.,  2 – Phases Candidate phase Recruiter phase</vt:lpstr>
      <vt:lpstr>   RECRUITER PHASE  </vt:lpstr>
      <vt:lpstr>Demo </vt:lpstr>
      <vt:lpstr>PowerPoint Presentation</vt:lpstr>
      <vt:lpstr>PowerPoint Presentation</vt:lpstr>
      <vt:lpstr>PowerPoint Presentation</vt:lpstr>
      <vt:lpstr>PowerPoint Presentation</vt:lpstr>
      <vt:lpstr>PowerPoint Presentation</vt:lpstr>
      <vt:lpstr>    CANDIDATE PHASE</vt:lpstr>
      <vt:lpstr>PowerPoint Presentation</vt:lpstr>
      <vt:lpstr>PowerPoint Presentation</vt:lpstr>
      <vt:lpstr>PowerPoint Presentation</vt:lpstr>
      <vt:lpstr>PowerPoint Presentation</vt:lpstr>
      <vt:lpstr>Features:  1. Similarity matching between resumes and job description 2. Recommendation Engine 3. Profile Evaluation with online forums 4. Reduced Hiring time 5. Easy Communication </vt:lpstr>
      <vt:lpstr>Technologies Used:  Python 3.X Telegram bot mongoDB S3 / Google Drive / external storage device Sklearn Spacy textract      </vt:lpstr>
      <vt:lpstr>        Thanks you</vt:lpstr>
    </vt:vector>
  </TitlesOfParts>
  <Company>Springer-SBM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Springer Nature PowerPoint presentation title goes here</dc:title>
  <dc:creator>Homsy, Michael, Springer DE</dc:creator>
  <cp:lastModifiedBy>Vignesh</cp:lastModifiedBy>
  <cp:revision>542</cp:revision>
  <cp:lastPrinted>2015-06-04T08:29:30Z</cp:lastPrinted>
  <dcterms:created xsi:type="dcterms:W3CDTF">2015-08-06T12:23:43Z</dcterms:created>
  <dcterms:modified xsi:type="dcterms:W3CDTF">2019-07-18T06:45:42Z</dcterms:modified>
</cp:coreProperties>
</file>