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9" r:id="rId9"/>
    <p:sldId id="270" r:id="rId10"/>
    <p:sldId id="271" r:id="rId11"/>
    <p:sldId id="272" r:id="rId12"/>
    <p:sldId id="274" r:id="rId13"/>
    <p:sldId id="275" r:id="rId14"/>
    <p:sldId id="277" r:id="rId15"/>
    <p:sldId id="261" r:id="rId16"/>
    <p:sldId id="260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04" autoAdjust="0"/>
  </p:normalViewPr>
  <p:slideViewPr>
    <p:cSldViewPr snapToGrid="0" showGuides="1">
      <p:cViewPr varScale="1">
        <p:scale>
          <a:sx n="72" d="100"/>
          <a:sy n="72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E55A6-0EBD-4B3C-BDD8-EA8999134E5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1A484-AA9E-4002-87E7-8C43ED8FE44A}">
      <dgm:prSet/>
      <dgm:spPr/>
      <dgm:t>
        <a:bodyPr/>
        <a:lstStyle/>
        <a:p>
          <a:r>
            <a:rPr lang="ko-KR" b="1" dirty="0"/>
            <a:t>기획 의도</a:t>
          </a:r>
          <a:endParaRPr lang="en-US" b="1" dirty="0"/>
        </a:p>
      </dgm:t>
    </dgm:pt>
    <dgm:pt modelId="{DB1D5A3B-7235-46C5-941D-D1CEDD41C220}" type="parTrans" cxnId="{BFAF88E3-B861-411E-93E8-03790E304DBE}">
      <dgm:prSet/>
      <dgm:spPr/>
      <dgm:t>
        <a:bodyPr/>
        <a:lstStyle/>
        <a:p>
          <a:endParaRPr lang="en-US"/>
        </a:p>
      </dgm:t>
    </dgm:pt>
    <dgm:pt modelId="{77A089D6-8074-4244-B0C9-F9081E3D94DF}" type="sibTrans" cxnId="{BFAF88E3-B861-411E-93E8-03790E304DBE}">
      <dgm:prSet/>
      <dgm:spPr/>
      <dgm:t>
        <a:bodyPr/>
        <a:lstStyle/>
        <a:p>
          <a:endParaRPr lang="en-US"/>
        </a:p>
      </dgm:t>
    </dgm:pt>
    <dgm:pt modelId="{92DCD54E-AAF0-48BC-B59B-4EFF1BB90F16}">
      <dgm:prSet/>
      <dgm:spPr/>
      <dgm:t>
        <a:bodyPr/>
        <a:lstStyle/>
        <a:p>
          <a:r>
            <a:rPr lang="ko-KR" b="1" dirty="0"/>
            <a:t>활용 데이터</a:t>
          </a:r>
          <a:r>
            <a:rPr lang="en-US" altLang="ko-KR" b="1" dirty="0"/>
            <a:t>, </a:t>
          </a:r>
          <a:r>
            <a:rPr lang="ko-KR" altLang="en-US" b="1" dirty="0"/>
            <a:t>추가 활용 </a:t>
          </a:r>
          <a:r>
            <a:rPr lang="en-US" altLang="ko-KR" b="1" dirty="0"/>
            <a:t>API</a:t>
          </a:r>
          <a:endParaRPr lang="en-US" b="1" dirty="0"/>
        </a:p>
      </dgm:t>
    </dgm:pt>
    <dgm:pt modelId="{B1349643-D706-4E57-964B-714DFB969186}" type="parTrans" cxnId="{DAEDE492-3E82-42AF-8BC7-96469FDF340A}">
      <dgm:prSet/>
      <dgm:spPr/>
      <dgm:t>
        <a:bodyPr/>
        <a:lstStyle/>
        <a:p>
          <a:endParaRPr lang="en-US"/>
        </a:p>
      </dgm:t>
    </dgm:pt>
    <dgm:pt modelId="{B14A9C2A-EB9D-44EB-9878-A37D993E82DD}" type="sibTrans" cxnId="{DAEDE492-3E82-42AF-8BC7-96469FDF340A}">
      <dgm:prSet/>
      <dgm:spPr/>
      <dgm:t>
        <a:bodyPr/>
        <a:lstStyle/>
        <a:p>
          <a:endParaRPr lang="en-US"/>
        </a:p>
      </dgm:t>
    </dgm:pt>
    <dgm:pt modelId="{CDC4C129-6BE9-4F30-85DA-DA46442F5CDA}">
      <dgm:prSet/>
      <dgm:spPr/>
      <dgm:t>
        <a:bodyPr/>
        <a:lstStyle/>
        <a:p>
          <a:r>
            <a:rPr lang="ko-KR" b="1" dirty="0"/>
            <a:t>주요 기능 및 </a:t>
          </a:r>
          <a:r>
            <a:rPr lang="en-US" b="1" dirty="0"/>
            <a:t>GUI</a:t>
          </a:r>
        </a:p>
      </dgm:t>
    </dgm:pt>
    <dgm:pt modelId="{F515CBFD-AFBF-4935-9CAC-8F47C4BE5359}" type="parTrans" cxnId="{4E6B4241-FA8E-4738-B6F2-6C1A4470E1D4}">
      <dgm:prSet/>
      <dgm:spPr/>
      <dgm:t>
        <a:bodyPr/>
        <a:lstStyle/>
        <a:p>
          <a:endParaRPr lang="en-US"/>
        </a:p>
      </dgm:t>
    </dgm:pt>
    <dgm:pt modelId="{8D9422ED-8111-40B7-9B9A-7BB0288BE552}" type="sibTrans" cxnId="{4E6B4241-FA8E-4738-B6F2-6C1A4470E1D4}">
      <dgm:prSet/>
      <dgm:spPr/>
      <dgm:t>
        <a:bodyPr/>
        <a:lstStyle/>
        <a:p>
          <a:endParaRPr lang="en-US"/>
        </a:p>
      </dgm:t>
    </dgm:pt>
    <dgm:pt modelId="{88834F3B-7396-44BF-804F-CCCFDE9CE074}">
      <dgm:prSet/>
      <dgm:spPr/>
      <dgm:t>
        <a:bodyPr/>
        <a:lstStyle/>
        <a:p>
          <a:r>
            <a:rPr lang="ko-KR" b="1" dirty="0"/>
            <a:t>개발 일정</a:t>
          </a:r>
          <a:endParaRPr lang="en-US" b="1" dirty="0"/>
        </a:p>
      </dgm:t>
    </dgm:pt>
    <dgm:pt modelId="{EA0E11ED-7DD5-400E-BAB3-216F2ED995D4}" type="parTrans" cxnId="{C61BDD9B-F374-446A-99F9-8FFEB00A4F9B}">
      <dgm:prSet/>
      <dgm:spPr/>
      <dgm:t>
        <a:bodyPr/>
        <a:lstStyle/>
        <a:p>
          <a:endParaRPr lang="en-US"/>
        </a:p>
      </dgm:t>
    </dgm:pt>
    <dgm:pt modelId="{2962300C-51D2-45B9-9A7E-085858B30335}" type="sibTrans" cxnId="{C61BDD9B-F374-446A-99F9-8FFEB00A4F9B}">
      <dgm:prSet/>
      <dgm:spPr/>
      <dgm:t>
        <a:bodyPr/>
        <a:lstStyle/>
        <a:p>
          <a:endParaRPr lang="en-US"/>
        </a:p>
      </dgm:t>
    </dgm:pt>
    <dgm:pt modelId="{654B7772-72ED-4C52-BC62-137EAC04724B}" type="pres">
      <dgm:prSet presAssocID="{8E3E55A6-0EBD-4B3C-BDD8-EA8999134E51}" presName="linear" presStyleCnt="0">
        <dgm:presLayoutVars>
          <dgm:dir/>
          <dgm:animLvl val="lvl"/>
          <dgm:resizeHandles val="exact"/>
        </dgm:presLayoutVars>
      </dgm:prSet>
      <dgm:spPr/>
    </dgm:pt>
    <dgm:pt modelId="{18D5CB2B-2130-4AAF-AA31-EEA8B73AE14B}" type="pres">
      <dgm:prSet presAssocID="{22D1A484-AA9E-4002-87E7-8C43ED8FE44A}" presName="parentLin" presStyleCnt="0"/>
      <dgm:spPr/>
    </dgm:pt>
    <dgm:pt modelId="{E72FAF0E-8635-4604-BC12-1C6A6CFB276B}" type="pres">
      <dgm:prSet presAssocID="{22D1A484-AA9E-4002-87E7-8C43ED8FE44A}" presName="parentLeftMargin" presStyleLbl="node1" presStyleIdx="0" presStyleCnt="4"/>
      <dgm:spPr/>
    </dgm:pt>
    <dgm:pt modelId="{4AAC5E4E-C84B-4C58-8B14-6A7C3497ACAF}" type="pres">
      <dgm:prSet presAssocID="{22D1A484-AA9E-4002-87E7-8C43ED8FE4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AEA08A-7EDE-43C3-AAFE-B628F8DF0295}" type="pres">
      <dgm:prSet presAssocID="{22D1A484-AA9E-4002-87E7-8C43ED8FE44A}" presName="negativeSpace" presStyleCnt="0"/>
      <dgm:spPr/>
    </dgm:pt>
    <dgm:pt modelId="{DEC39D64-C9A8-4E7E-887E-05BF28ACA488}" type="pres">
      <dgm:prSet presAssocID="{22D1A484-AA9E-4002-87E7-8C43ED8FE44A}" presName="childText" presStyleLbl="conFgAcc1" presStyleIdx="0" presStyleCnt="4">
        <dgm:presLayoutVars>
          <dgm:bulletEnabled val="1"/>
        </dgm:presLayoutVars>
      </dgm:prSet>
      <dgm:spPr/>
    </dgm:pt>
    <dgm:pt modelId="{136094F1-AA09-47B6-9B2F-C37D00FEBD87}" type="pres">
      <dgm:prSet presAssocID="{77A089D6-8074-4244-B0C9-F9081E3D94DF}" presName="spaceBetweenRectangles" presStyleCnt="0"/>
      <dgm:spPr/>
    </dgm:pt>
    <dgm:pt modelId="{9D896F47-4779-495B-8B8B-8A91499024D9}" type="pres">
      <dgm:prSet presAssocID="{92DCD54E-AAF0-48BC-B59B-4EFF1BB90F16}" presName="parentLin" presStyleCnt="0"/>
      <dgm:spPr/>
    </dgm:pt>
    <dgm:pt modelId="{F465E697-C63C-4E61-B921-53F357930966}" type="pres">
      <dgm:prSet presAssocID="{92DCD54E-AAF0-48BC-B59B-4EFF1BB90F16}" presName="parentLeftMargin" presStyleLbl="node1" presStyleIdx="0" presStyleCnt="4"/>
      <dgm:spPr/>
    </dgm:pt>
    <dgm:pt modelId="{F2724A61-F9A4-46F0-8470-1B1264B2993A}" type="pres">
      <dgm:prSet presAssocID="{92DCD54E-AAF0-48BC-B59B-4EFF1BB90F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46F17F-5D74-4439-88FA-83AD12756C0A}" type="pres">
      <dgm:prSet presAssocID="{92DCD54E-AAF0-48BC-B59B-4EFF1BB90F16}" presName="negativeSpace" presStyleCnt="0"/>
      <dgm:spPr/>
    </dgm:pt>
    <dgm:pt modelId="{2A65E745-A6F0-4A69-A446-F5E7511619DA}" type="pres">
      <dgm:prSet presAssocID="{92DCD54E-AAF0-48BC-B59B-4EFF1BB90F16}" presName="childText" presStyleLbl="conFgAcc1" presStyleIdx="1" presStyleCnt="4">
        <dgm:presLayoutVars>
          <dgm:bulletEnabled val="1"/>
        </dgm:presLayoutVars>
      </dgm:prSet>
      <dgm:spPr/>
    </dgm:pt>
    <dgm:pt modelId="{F917220F-CECB-452D-8E43-4FF506FD6AFC}" type="pres">
      <dgm:prSet presAssocID="{B14A9C2A-EB9D-44EB-9878-A37D993E82DD}" presName="spaceBetweenRectangles" presStyleCnt="0"/>
      <dgm:spPr/>
    </dgm:pt>
    <dgm:pt modelId="{EEFA2F60-4466-4C06-8EE0-5BED1ED0C098}" type="pres">
      <dgm:prSet presAssocID="{CDC4C129-6BE9-4F30-85DA-DA46442F5CDA}" presName="parentLin" presStyleCnt="0"/>
      <dgm:spPr/>
    </dgm:pt>
    <dgm:pt modelId="{55E11901-CEA8-4E1C-BEEB-33E2785C76E2}" type="pres">
      <dgm:prSet presAssocID="{CDC4C129-6BE9-4F30-85DA-DA46442F5CDA}" presName="parentLeftMargin" presStyleLbl="node1" presStyleIdx="1" presStyleCnt="4"/>
      <dgm:spPr/>
    </dgm:pt>
    <dgm:pt modelId="{7CBF0B2E-2AC3-47E6-8184-DD081DFB3D5D}" type="pres">
      <dgm:prSet presAssocID="{CDC4C129-6BE9-4F30-85DA-DA46442F5C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86C3EA-4A9F-4B13-9A67-8CDAB2693A2E}" type="pres">
      <dgm:prSet presAssocID="{CDC4C129-6BE9-4F30-85DA-DA46442F5CDA}" presName="negativeSpace" presStyleCnt="0"/>
      <dgm:spPr/>
    </dgm:pt>
    <dgm:pt modelId="{3EDC4F46-0A05-4E81-909B-60FE281E2601}" type="pres">
      <dgm:prSet presAssocID="{CDC4C129-6BE9-4F30-85DA-DA46442F5CDA}" presName="childText" presStyleLbl="conFgAcc1" presStyleIdx="2" presStyleCnt="4">
        <dgm:presLayoutVars>
          <dgm:bulletEnabled val="1"/>
        </dgm:presLayoutVars>
      </dgm:prSet>
      <dgm:spPr/>
    </dgm:pt>
    <dgm:pt modelId="{C4CF5844-E294-4693-8467-CF1FAC3841DF}" type="pres">
      <dgm:prSet presAssocID="{8D9422ED-8111-40B7-9B9A-7BB0288BE552}" presName="spaceBetweenRectangles" presStyleCnt="0"/>
      <dgm:spPr/>
    </dgm:pt>
    <dgm:pt modelId="{ACFE5F71-6544-438D-BE87-2DC7CC53C254}" type="pres">
      <dgm:prSet presAssocID="{88834F3B-7396-44BF-804F-CCCFDE9CE074}" presName="parentLin" presStyleCnt="0"/>
      <dgm:spPr/>
    </dgm:pt>
    <dgm:pt modelId="{9118013C-DE30-4F0D-8340-A529FB81E5E3}" type="pres">
      <dgm:prSet presAssocID="{88834F3B-7396-44BF-804F-CCCFDE9CE074}" presName="parentLeftMargin" presStyleLbl="node1" presStyleIdx="2" presStyleCnt="4"/>
      <dgm:spPr/>
    </dgm:pt>
    <dgm:pt modelId="{05B65C5D-FFDF-4CF1-ABA1-D9FA22F0B3B6}" type="pres">
      <dgm:prSet presAssocID="{88834F3B-7396-44BF-804F-CCCFDE9CE0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8176439-1297-490D-A5B4-2D48C3EAE5DD}" type="pres">
      <dgm:prSet presAssocID="{88834F3B-7396-44BF-804F-CCCFDE9CE074}" presName="negativeSpace" presStyleCnt="0"/>
      <dgm:spPr/>
    </dgm:pt>
    <dgm:pt modelId="{53E80BE8-A417-41B9-B0AA-401C9707768B}" type="pres">
      <dgm:prSet presAssocID="{88834F3B-7396-44BF-804F-CCCFDE9CE0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38EC721-CD41-4BB9-90C9-07D6917A3D96}" type="presOf" srcId="{88834F3B-7396-44BF-804F-CCCFDE9CE074}" destId="{05B65C5D-FFDF-4CF1-ABA1-D9FA22F0B3B6}" srcOrd="1" destOrd="0" presId="urn:microsoft.com/office/officeart/2005/8/layout/list1"/>
    <dgm:cxn modelId="{4E6B4241-FA8E-4738-B6F2-6C1A4470E1D4}" srcId="{8E3E55A6-0EBD-4B3C-BDD8-EA8999134E51}" destId="{CDC4C129-6BE9-4F30-85DA-DA46442F5CDA}" srcOrd="2" destOrd="0" parTransId="{F515CBFD-AFBF-4935-9CAC-8F47C4BE5359}" sibTransId="{8D9422ED-8111-40B7-9B9A-7BB0288BE552}"/>
    <dgm:cxn modelId="{2C2DBB7B-DD75-4078-9724-320F15F9A56A}" type="presOf" srcId="{92DCD54E-AAF0-48BC-B59B-4EFF1BB90F16}" destId="{F2724A61-F9A4-46F0-8470-1B1264B2993A}" srcOrd="1" destOrd="0" presId="urn:microsoft.com/office/officeart/2005/8/layout/list1"/>
    <dgm:cxn modelId="{C6B20084-EBEA-4993-8165-24B8CD89B7F5}" type="presOf" srcId="{88834F3B-7396-44BF-804F-CCCFDE9CE074}" destId="{9118013C-DE30-4F0D-8340-A529FB81E5E3}" srcOrd="0" destOrd="0" presId="urn:microsoft.com/office/officeart/2005/8/layout/list1"/>
    <dgm:cxn modelId="{9DDEC484-BC72-408B-AA48-59962FF3F992}" type="presOf" srcId="{92DCD54E-AAF0-48BC-B59B-4EFF1BB90F16}" destId="{F465E697-C63C-4E61-B921-53F357930966}" srcOrd="0" destOrd="0" presId="urn:microsoft.com/office/officeart/2005/8/layout/list1"/>
    <dgm:cxn modelId="{DAEDE492-3E82-42AF-8BC7-96469FDF340A}" srcId="{8E3E55A6-0EBD-4B3C-BDD8-EA8999134E51}" destId="{92DCD54E-AAF0-48BC-B59B-4EFF1BB90F16}" srcOrd="1" destOrd="0" parTransId="{B1349643-D706-4E57-964B-714DFB969186}" sibTransId="{B14A9C2A-EB9D-44EB-9878-A37D993E82DD}"/>
    <dgm:cxn modelId="{C61BDD9B-F374-446A-99F9-8FFEB00A4F9B}" srcId="{8E3E55A6-0EBD-4B3C-BDD8-EA8999134E51}" destId="{88834F3B-7396-44BF-804F-CCCFDE9CE074}" srcOrd="3" destOrd="0" parTransId="{EA0E11ED-7DD5-400E-BAB3-216F2ED995D4}" sibTransId="{2962300C-51D2-45B9-9A7E-085858B30335}"/>
    <dgm:cxn modelId="{585255A1-A8C6-49E1-9B5E-36B99D28107B}" type="presOf" srcId="{8E3E55A6-0EBD-4B3C-BDD8-EA8999134E51}" destId="{654B7772-72ED-4C52-BC62-137EAC04724B}" srcOrd="0" destOrd="0" presId="urn:microsoft.com/office/officeart/2005/8/layout/list1"/>
    <dgm:cxn modelId="{02A001C4-0FE9-44BF-A47E-F7864F299660}" type="presOf" srcId="{CDC4C129-6BE9-4F30-85DA-DA46442F5CDA}" destId="{55E11901-CEA8-4E1C-BEEB-33E2785C76E2}" srcOrd="0" destOrd="0" presId="urn:microsoft.com/office/officeart/2005/8/layout/list1"/>
    <dgm:cxn modelId="{6348E4C4-35C8-420A-88B1-99BC970A9305}" type="presOf" srcId="{CDC4C129-6BE9-4F30-85DA-DA46442F5CDA}" destId="{7CBF0B2E-2AC3-47E6-8184-DD081DFB3D5D}" srcOrd="1" destOrd="0" presId="urn:microsoft.com/office/officeart/2005/8/layout/list1"/>
    <dgm:cxn modelId="{94F3C4D4-92F1-4D60-A7DA-F8943FCF4F02}" type="presOf" srcId="{22D1A484-AA9E-4002-87E7-8C43ED8FE44A}" destId="{E72FAF0E-8635-4604-BC12-1C6A6CFB276B}" srcOrd="0" destOrd="0" presId="urn:microsoft.com/office/officeart/2005/8/layout/list1"/>
    <dgm:cxn modelId="{BFAF88E3-B861-411E-93E8-03790E304DBE}" srcId="{8E3E55A6-0EBD-4B3C-BDD8-EA8999134E51}" destId="{22D1A484-AA9E-4002-87E7-8C43ED8FE44A}" srcOrd="0" destOrd="0" parTransId="{DB1D5A3B-7235-46C5-941D-D1CEDD41C220}" sibTransId="{77A089D6-8074-4244-B0C9-F9081E3D94DF}"/>
    <dgm:cxn modelId="{2BD684EE-B33E-412F-80BE-FA8EBA3FF068}" type="presOf" srcId="{22D1A484-AA9E-4002-87E7-8C43ED8FE44A}" destId="{4AAC5E4E-C84B-4C58-8B14-6A7C3497ACAF}" srcOrd="1" destOrd="0" presId="urn:microsoft.com/office/officeart/2005/8/layout/list1"/>
    <dgm:cxn modelId="{36DD68FE-C97B-4B6C-9488-5BEC5E922213}" type="presParOf" srcId="{654B7772-72ED-4C52-BC62-137EAC04724B}" destId="{18D5CB2B-2130-4AAF-AA31-EEA8B73AE14B}" srcOrd="0" destOrd="0" presId="urn:microsoft.com/office/officeart/2005/8/layout/list1"/>
    <dgm:cxn modelId="{59C20E62-B045-4375-984A-564E7A202CC8}" type="presParOf" srcId="{18D5CB2B-2130-4AAF-AA31-EEA8B73AE14B}" destId="{E72FAF0E-8635-4604-BC12-1C6A6CFB276B}" srcOrd="0" destOrd="0" presId="urn:microsoft.com/office/officeart/2005/8/layout/list1"/>
    <dgm:cxn modelId="{0484D481-C156-473D-B98A-2BD9C41A1550}" type="presParOf" srcId="{18D5CB2B-2130-4AAF-AA31-EEA8B73AE14B}" destId="{4AAC5E4E-C84B-4C58-8B14-6A7C3497ACAF}" srcOrd="1" destOrd="0" presId="urn:microsoft.com/office/officeart/2005/8/layout/list1"/>
    <dgm:cxn modelId="{18BEADD4-7146-440F-B976-34344F3BB371}" type="presParOf" srcId="{654B7772-72ED-4C52-BC62-137EAC04724B}" destId="{07AEA08A-7EDE-43C3-AAFE-B628F8DF0295}" srcOrd="1" destOrd="0" presId="urn:microsoft.com/office/officeart/2005/8/layout/list1"/>
    <dgm:cxn modelId="{4BAC79CF-ED53-47C6-B144-338BCF49720A}" type="presParOf" srcId="{654B7772-72ED-4C52-BC62-137EAC04724B}" destId="{DEC39D64-C9A8-4E7E-887E-05BF28ACA488}" srcOrd="2" destOrd="0" presId="urn:microsoft.com/office/officeart/2005/8/layout/list1"/>
    <dgm:cxn modelId="{D3DB282A-FD7D-41C5-A5CB-7CD5477186B1}" type="presParOf" srcId="{654B7772-72ED-4C52-BC62-137EAC04724B}" destId="{136094F1-AA09-47B6-9B2F-C37D00FEBD87}" srcOrd="3" destOrd="0" presId="urn:microsoft.com/office/officeart/2005/8/layout/list1"/>
    <dgm:cxn modelId="{CBF7C70D-C2B3-4EB4-AE75-7CB2797F4416}" type="presParOf" srcId="{654B7772-72ED-4C52-BC62-137EAC04724B}" destId="{9D896F47-4779-495B-8B8B-8A91499024D9}" srcOrd="4" destOrd="0" presId="urn:microsoft.com/office/officeart/2005/8/layout/list1"/>
    <dgm:cxn modelId="{B15B668E-50AA-4A20-A9E6-64AC07852BFD}" type="presParOf" srcId="{9D896F47-4779-495B-8B8B-8A91499024D9}" destId="{F465E697-C63C-4E61-B921-53F357930966}" srcOrd="0" destOrd="0" presId="urn:microsoft.com/office/officeart/2005/8/layout/list1"/>
    <dgm:cxn modelId="{74D89D9B-5565-48C7-A5C5-9DB9EB2AD1AF}" type="presParOf" srcId="{9D896F47-4779-495B-8B8B-8A91499024D9}" destId="{F2724A61-F9A4-46F0-8470-1B1264B2993A}" srcOrd="1" destOrd="0" presId="urn:microsoft.com/office/officeart/2005/8/layout/list1"/>
    <dgm:cxn modelId="{EA0C6892-F63B-488A-B09A-4F6927B9E467}" type="presParOf" srcId="{654B7772-72ED-4C52-BC62-137EAC04724B}" destId="{B946F17F-5D74-4439-88FA-83AD12756C0A}" srcOrd="5" destOrd="0" presId="urn:microsoft.com/office/officeart/2005/8/layout/list1"/>
    <dgm:cxn modelId="{290267FC-701A-4A35-9424-5F7B2172444C}" type="presParOf" srcId="{654B7772-72ED-4C52-BC62-137EAC04724B}" destId="{2A65E745-A6F0-4A69-A446-F5E7511619DA}" srcOrd="6" destOrd="0" presId="urn:microsoft.com/office/officeart/2005/8/layout/list1"/>
    <dgm:cxn modelId="{5302DC84-4054-4D11-9E89-BA01F09C03D7}" type="presParOf" srcId="{654B7772-72ED-4C52-BC62-137EAC04724B}" destId="{F917220F-CECB-452D-8E43-4FF506FD6AFC}" srcOrd="7" destOrd="0" presId="urn:microsoft.com/office/officeart/2005/8/layout/list1"/>
    <dgm:cxn modelId="{DA0EB91F-53FB-481A-A579-E8F8026DCDAC}" type="presParOf" srcId="{654B7772-72ED-4C52-BC62-137EAC04724B}" destId="{EEFA2F60-4466-4C06-8EE0-5BED1ED0C098}" srcOrd="8" destOrd="0" presId="urn:microsoft.com/office/officeart/2005/8/layout/list1"/>
    <dgm:cxn modelId="{53D98D57-F07E-401D-B7B4-55C38AC684DF}" type="presParOf" srcId="{EEFA2F60-4466-4C06-8EE0-5BED1ED0C098}" destId="{55E11901-CEA8-4E1C-BEEB-33E2785C76E2}" srcOrd="0" destOrd="0" presId="urn:microsoft.com/office/officeart/2005/8/layout/list1"/>
    <dgm:cxn modelId="{5F73E169-BB51-4C81-A484-EF71A5CACDE0}" type="presParOf" srcId="{EEFA2F60-4466-4C06-8EE0-5BED1ED0C098}" destId="{7CBF0B2E-2AC3-47E6-8184-DD081DFB3D5D}" srcOrd="1" destOrd="0" presId="urn:microsoft.com/office/officeart/2005/8/layout/list1"/>
    <dgm:cxn modelId="{7A51FBC1-5ECD-489A-9A8E-2721667FFBBA}" type="presParOf" srcId="{654B7772-72ED-4C52-BC62-137EAC04724B}" destId="{A786C3EA-4A9F-4B13-9A67-8CDAB2693A2E}" srcOrd="9" destOrd="0" presId="urn:microsoft.com/office/officeart/2005/8/layout/list1"/>
    <dgm:cxn modelId="{E05EBFD2-C005-45B0-B93F-C348F67AC50C}" type="presParOf" srcId="{654B7772-72ED-4C52-BC62-137EAC04724B}" destId="{3EDC4F46-0A05-4E81-909B-60FE281E2601}" srcOrd="10" destOrd="0" presId="urn:microsoft.com/office/officeart/2005/8/layout/list1"/>
    <dgm:cxn modelId="{DCECF49E-C97D-435E-9949-E0F4672BD91E}" type="presParOf" srcId="{654B7772-72ED-4C52-BC62-137EAC04724B}" destId="{C4CF5844-E294-4693-8467-CF1FAC3841DF}" srcOrd="11" destOrd="0" presId="urn:microsoft.com/office/officeart/2005/8/layout/list1"/>
    <dgm:cxn modelId="{3F1F0156-995D-4B98-91F6-D3624D8283A5}" type="presParOf" srcId="{654B7772-72ED-4C52-BC62-137EAC04724B}" destId="{ACFE5F71-6544-438D-BE87-2DC7CC53C254}" srcOrd="12" destOrd="0" presId="urn:microsoft.com/office/officeart/2005/8/layout/list1"/>
    <dgm:cxn modelId="{81793229-5A2B-4EAE-A88F-DEAD619B0048}" type="presParOf" srcId="{ACFE5F71-6544-438D-BE87-2DC7CC53C254}" destId="{9118013C-DE30-4F0D-8340-A529FB81E5E3}" srcOrd="0" destOrd="0" presId="urn:microsoft.com/office/officeart/2005/8/layout/list1"/>
    <dgm:cxn modelId="{1BEB6B4D-0825-4754-AEEC-26D71F90911A}" type="presParOf" srcId="{ACFE5F71-6544-438D-BE87-2DC7CC53C254}" destId="{05B65C5D-FFDF-4CF1-ABA1-D9FA22F0B3B6}" srcOrd="1" destOrd="0" presId="urn:microsoft.com/office/officeart/2005/8/layout/list1"/>
    <dgm:cxn modelId="{8244F94D-05A5-4599-96B2-4F711AFD3679}" type="presParOf" srcId="{654B7772-72ED-4C52-BC62-137EAC04724B}" destId="{38176439-1297-490D-A5B4-2D48C3EAE5DD}" srcOrd="13" destOrd="0" presId="urn:microsoft.com/office/officeart/2005/8/layout/list1"/>
    <dgm:cxn modelId="{88C80576-28B5-4230-8E85-207C5FBDF906}" type="presParOf" srcId="{654B7772-72ED-4C52-BC62-137EAC04724B}" destId="{53E80BE8-A417-41B9-B0AA-401C9707768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C6D69-192C-4CE8-A747-71F6959B6A6C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BB83F3-98E1-473E-95C5-B39951DC7B53}">
      <dgm:prSet custT="1"/>
      <dgm:spPr/>
      <dgm:t>
        <a:bodyPr/>
        <a:lstStyle/>
        <a:p>
          <a:pPr algn="just"/>
          <a:r>
            <a:rPr lang="en-US" altLang="ko-KR" sz="2000" b="1" dirty="0"/>
            <a:t> </a:t>
          </a:r>
          <a:r>
            <a:rPr lang="ko-KR" sz="2000" b="1" dirty="0"/>
            <a:t>학생들이 </a:t>
          </a:r>
          <a:r>
            <a:rPr lang="ko-KR" altLang="en-US" sz="2000" b="1" dirty="0"/>
            <a:t>논문에서 </a:t>
          </a:r>
          <a:r>
            <a:rPr lang="ko-KR" sz="2000" b="1" dirty="0"/>
            <a:t>필요한 정보를 신속하게 찾아내고</a:t>
          </a:r>
          <a:r>
            <a:rPr lang="en-US" sz="2000" b="1" dirty="0"/>
            <a:t>, </a:t>
          </a:r>
          <a:r>
            <a:rPr lang="ko-KR" sz="2000" b="1" dirty="0"/>
            <a:t>이를 효율적으로 분석 및 활용할 수 있게 한다</a:t>
          </a:r>
          <a:r>
            <a:rPr lang="en-US" sz="2000" b="1" dirty="0"/>
            <a:t>.</a:t>
          </a:r>
        </a:p>
      </dgm:t>
    </dgm:pt>
    <dgm:pt modelId="{1DADB81C-41A8-4F6E-A1B0-5A985C20941A}" type="parTrans" cxnId="{E0023892-368A-423D-8FC2-442F99D78071}">
      <dgm:prSet/>
      <dgm:spPr/>
      <dgm:t>
        <a:bodyPr/>
        <a:lstStyle/>
        <a:p>
          <a:endParaRPr lang="en-US"/>
        </a:p>
      </dgm:t>
    </dgm:pt>
    <dgm:pt modelId="{3C5D7C9D-6AD8-44F2-88A7-CB44111E50B6}" type="sibTrans" cxnId="{E0023892-368A-423D-8FC2-442F99D78071}">
      <dgm:prSet/>
      <dgm:spPr/>
      <dgm:t>
        <a:bodyPr/>
        <a:lstStyle/>
        <a:p>
          <a:endParaRPr lang="en-US"/>
        </a:p>
      </dgm:t>
    </dgm:pt>
    <dgm:pt modelId="{B3996D7C-A9CC-43ED-BEB9-12BF49CC919A}">
      <dgm:prSet custT="1"/>
      <dgm:spPr/>
      <dgm:t>
        <a:bodyPr/>
        <a:lstStyle/>
        <a:p>
          <a:pPr algn="just"/>
          <a:r>
            <a:rPr lang="en-US" altLang="ko-KR" sz="2000" b="1" dirty="0"/>
            <a:t> </a:t>
          </a:r>
          <a:r>
            <a:rPr lang="ko-KR" sz="2000" b="1" dirty="0"/>
            <a:t>방대한 양의 학술 논문을 효과적으로 검색</a:t>
          </a:r>
          <a:r>
            <a:rPr lang="en-US" sz="2000" b="1" dirty="0"/>
            <a:t>, </a:t>
          </a:r>
          <a:r>
            <a:rPr lang="ko-KR" sz="2000" b="1" dirty="0"/>
            <a:t>열람</a:t>
          </a:r>
          <a:r>
            <a:rPr lang="en-US" sz="2000" b="1" dirty="0"/>
            <a:t>, </a:t>
          </a:r>
          <a:r>
            <a:rPr lang="ko-KR" sz="2000" b="1" dirty="0"/>
            <a:t>분석하는</a:t>
          </a:r>
          <a:br>
            <a:rPr lang="en-US" sz="2000" b="1" dirty="0"/>
          </a:br>
          <a:r>
            <a:rPr lang="ko-KR" sz="2000" b="1" dirty="0"/>
            <a:t>일에 도움을 주는 것이 목표이다</a:t>
          </a:r>
          <a:r>
            <a:rPr lang="en-US" sz="2000" b="1" dirty="0"/>
            <a:t>.</a:t>
          </a:r>
          <a:endParaRPr lang="en-US" sz="2400" b="1" dirty="0"/>
        </a:p>
      </dgm:t>
    </dgm:pt>
    <dgm:pt modelId="{B9D6FD0A-0B36-4994-AD4C-1A7E50AFF0B8}" type="parTrans" cxnId="{FD2C2D67-B503-40D0-A981-E33E61C42878}">
      <dgm:prSet/>
      <dgm:spPr/>
      <dgm:t>
        <a:bodyPr/>
        <a:lstStyle/>
        <a:p>
          <a:endParaRPr lang="en-US"/>
        </a:p>
      </dgm:t>
    </dgm:pt>
    <dgm:pt modelId="{B33A05EE-29C2-496A-ACDE-84780053D22E}" type="sibTrans" cxnId="{FD2C2D67-B503-40D0-A981-E33E61C42878}">
      <dgm:prSet/>
      <dgm:spPr/>
      <dgm:t>
        <a:bodyPr/>
        <a:lstStyle/>
        <a:p>
          <a:endParaRPr lang="en-US"/>
        </a:p>
      </dgm:t>
    </dgm:pt>
    <dgm:pt modelId="{20A2CF95-5DDC-43E1-8677-5044A02C1C59}" type="pres">
      <dgm:prSet presAssocID="{589C6D69-192C-4CE8-A747-71F6959B6A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387572-7A75-4B9A-BB7A-6DF5BF0D51A0}" type="pres">
      <dgm:prSet presAssocID="{A2BB83F3-98E1-473E-95C5-B39951DC7B53}" presName="hierRoot1" presStyleCnt="0"/>
      <dgm:spPr/>
    </dgm:pt>
    <dgm:pt modelId="{71F3D6C8-BB88-4A30-AEE2-60FDD2648258}" type="pres">
      <dgm:prSet presAssocID="{A2BB83F3-98E1-473E-95C5-B39951DC7B53}" presName="composite" presStyleCnt="0"/>
      <dgm:spPr/>
    </dgm:pt>
    <dgm:pt modelId="{B1E7F78F-0B63-4008-8F93-EB06703AAF3A}" type="pres">
      <dgm:prSet presAssocID="{A2BB83F3-98E1-473E-95C5-B39951DC7B53}" presName="background" presStyleLbl="node0" presStyleIdx="0" presStyleCnt="2"/>
      <dgm:spPr/>
    </dgm:pt>
    <dgm:pt modelId="{F822B39A-00ED-46D8-AD9E-803FA2F70506}" type="pres">
      <dgm:prSet presAssocID="{A2BB83F3-98E1-473E-95C5-B39951DC7B53}" presName="text" presStyleLbl="fgAcc0" presStyleIdx="0" presStyleCnt="2">
        <dgm:presLayoutVars>
          <dgm:chPref val="3"/>
        </dgm:presLayoutVars>
      </dgm:prSet>
      <dgm:spPr/>
    </dgm:pt>
    <dgm:pt modelId="{447B3149-452B-49D6-8E9A-0F77C79A4967}" type="pres">
      <dgm:prSet presAssocID="{A2BB83F3-98E1-473E-95C5-B39951DC7B53}" presName="hierChild2" presStyleCnt="0"/>
      <dgm:spPr/>
    </dgm:pt>
    <dgm:pt modelId="{83B3665B-7A0F-4F3D-B569-F780AE6DD79D}" type="pres">
      <dgm:prSet presAssocID="{B3996D7C-A9CC-43ED-BEB9-12BF49CC919A}" presName="hierRoot1" presStyleCnt="0"/>
      <dgm:spPr/>
    </dgm:pt>
    <dgm:pt modelId="{3FC381BE-38C6-49F4-9861-E5C0F167B97D}" type="pres">
      <dgm:prSet presAssocID="{B3996D7C-A9CC-43ED-BEB9-12BF49CC919A}" presName="composite" presStyleCnt="0"/>
      <dgm:spPr/>
    </dgm:pt>
    <dgm:pt modelId="{488B3791-9B2B-4899-870D-0871F0B51E64}" type="pres">
      <dgm:prSet presAssocID="{B3996D7C-A9CC-43ED-BEB9-12BF49CC919A}" presName="background" presStyleLbl="node0" presStyleIdx="1" presStyleCnt="2"/>
      <dgm:spPr/>
    </dgm:pt>
    <dgm:pt modelId="{2FFA2F7F-2B3C-4D24-ABE6-3A211837C996}" type="pres">
      <dgm:prSet presAssocID="{B3996D7C-A9CC-43ED-BEB9-12BF49CC919A}" presName="text" presStyleLbl="fgAcc0" presStyleIdx="1" presStyleCnt="2">
        <dgm:presLayoutVars>
          <dgm:chPref val="3"/>
        </dgm:presLayoutVars>
      </dgm:prSet>
      <dgm:spPr/>
    </dgm:pt>
    <dgm:pt modelId="{8CEEE68C-C698-4289-8AE5-5506C362F0E5}" type="pres">
      <dgm:prSet presAssocID="{B3996D7C-A9CC-43ED-BEB9-12BF49CC919A}" presName="hierChild2" presStyleCnt="0"/>
      <dgm:spPr/>
    </dgm:pt>
  </dgm:ptLst>
  <dgm:cxnLst>
    <dgm:cxn modelId="{FD2C2D67-B503-40D0-A981-E33E61C42878}" srcId="{589C6D69-192C-4CE8-A747-71F6959B6A6C}" destId="{B3996D7C-A9CC-43ED-BEB9-12BF49CC919A}" srcOrd="1" destOrd="0" parTransId="{B9D6FD0A-0B36-4994-AD4C-1A7E50AFF0B8}" sibTransId="{B33A05EE-29C2-496A-ACDE-84780053D22E}"/>
    <dgm:cxn modelId="{E0023892-368A-423D-8FC2-442F99D78071}" srcId="{589C6D69-192C-4CE8-A747-71F6959B6A6C}" destId="{A2BB83F3-98E1-473E-95C5-B39951DC7B53}" srcOrd="0" destOrd="0" parTransId="{1DADB81C-41A8-4F6E-A1B0-5A985C20941A}" sibTransId="{3C5D7C9D-6AD8-44F2-88A7-CB44111E50B6}"/>
    <dgm:cxn modelId="{58E468B4-109C-43CF-BDEC-E816C30FAD50}" type="presOf" srcId="{589C6D69-192C-4CE8-A747-71F6959B6A6C}" destId="{20A2CF95-5DDC-43E1-8677-5044A02C1C59}" srcOrd="0" destOrd="0" presId="urn:microsoft.com/office/officeart/2005/8/layout/hierarchy1"/>
    <dgm:cxn modelId="{ADA171C9-B91D-4624-A685-485B7445D955}" type="presOf" srcId="{A2BB83F3-98E1-473E-95C5-B39951DC7B53}" destId="{F822B39A-00ED-46D8-AD9E-803FA2F70506}" srcOrd="0" destOrd="0" presId="urn:microsoft.com/office/officeart/2005/8/layout/hierarchy1"/>
    <dgm:cxn modelId="{2AA831D4-A0FE-4FB5-9528-F4B0877777B4}" type="presOf" srcId="{B3996D7C-A9CC-43ED-BEB9-12BF49CC919A}" destId="{2FFA2F7F-2B3C-4D24-ABE6-3A211837C996}" srcOrd="0" destOrd="0" presId="urn:microsoft.com/office/officeart/2005/8/layout/hierarchy1"/>
    <dgm:cxn modelId="{849052F1-15E6-491A-BEAC-FC61B74D3451}" type="presParOf" srcId="{20A2CF95-5DDC-43E1-8677-5044A02C1C59}" destId="{C2387572-7A75-4B9A-BB7A-6DF5BF0D51A0}" srcOrd="0" destOrd="0" presId="urn:microsoft.com/office/officeart/2005/8/layout/hierarchy1"/>
    <dgm:cxn modelId="{A49582EC-C31F-47D2-8138-B87D07F424F3}" type="presParOf" srcId="{C2387572-7A75-4B9A-BB7A-6DF5BF0D51A0}" destId="{71F3D6C8-BB88-4A30-AEE2-60FDD2648258}" srcOrd="0" destOrd="0" presId="urn:microsoft.com/office/officeart/2005/8/layout/hierarchy1"/>
    <dgm:cxn modelId="{28753CDD-8316-4E25-AF8B-7971C4401B33}" type="presParOf" srcId="{71F3D6C8-BB88-4A30-AEE2-60FDD2648258}" destId="{B1E7F78F-0B63-4008-8F93-EB06703AAF3A}" srcOrd="0" destOrd="0" presId="urn:microsoft.com/office/officeart/2005/8/layout/hierarchy1"/>
    <dgm:cxn modelId="{D58ECA07-7827-4545-9C34-FA46A6800C07}" type="presParOf" srcId="{71F3D6C8-BB88-4A30-AEE2-60FDD2648258}" destId="{F822B39A-00ED-46D8-AD9E-803FA2F70506}" srcOrd="1" destOrd="0" presId="urn:microsoft.com/office/officeart/2005/8/layout/hierarchy1"/>
    <dgm:cxn modelId="{8E350FF9-3188-45B8-B65C-60382795B96E}" type="presParOf" srcId="{C2387572-7A75-4B9A-BB7A-6DF5BF0D51A0}" destId="{447B3149-452B-49D6-8E9A-0F77C79A4967}" srcOrd="1" destOrd="0" presId="urn:microsoft.com/office/officeart/2005/8/layout/hierarchy1"/>
    <dgm:cxn modelId="{D8B5B8CC-86A0-4FC1-ADE7-BB1EC8D1A924}" type="presParOf" srcId="{20A2CF95-5DDC-43E1-8677-5044A02C1C59}" destId="{83B3665B-7A0F-4F3D-B569-F780AE6DD79D}" srcOrd="1" destOrd="0" presId="urn:microsoft.com/office/officeart/2005/8/layout/hierarchy1"/>
    <dgm:cxn modelId="{48A4E5D5-61BB-49A9-8E79-0DCB70F518D8}" type="presParOf" srcId="{83B3665B-7A0F-4F3D-B569-F780AE6DD79D}" destId="{3FC381BE-38C6-49F4-9861-E5C0F167B97D}" srcOrd="0" destOrd="0" presId="urn:microsoft.com/office/officeart/2005/8/layout/hierarchy1"/>
    <dgm:cxn modelId="{4D71C0DE-02DD-40BB-9C99-E3DF950E62D1}" type="presParOf" srcId="{3FC381BE-38C6-49F4-9861-E5C0F167B97D}" destId="{488B3791-9B2B-4899-870D-0871F0B51E64}" srcOrd="0" destOrd="0" presId="urn:microsoft.com/office/officeart/2005/8/layout/hierarchy1"/>
    <dgm:cxn modelId="{10786077-66D9-4573-B2E5-53827EEC95FC}" type="presParOf" srcId="{3FC381BE-38C6-49F4-9861-E5C0F167B97D}" destId="{2FFA2F7F-2B3C-4D24-ABE6-3A211837C996}" srcOrd="1" destOrd="0" presId="urn:microsoft.com/office/officeart/2005/8/layout/hierarchy1"/>
    <dgm:cxn modelId="{646495D3-266A-4DDB-BD89-0328B3451993}" type="presParOf" srcId="{83B3665B-7A0F-4F3D-B569-F780AE6DD79D}" destId="{8CEEE68C-C698-4289-8AE5-5506C362F0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39D64-C9A8-4E7E-887E-05BF28ACA488}">
      <dsp:nvSpPr>
        <dsp:cNvPr id="0" name=""/>
        <dsp:cNvSpPr/>
      </dsp:nvSpPr>
      <dsp:spPr>
        <a:xfrm>
          <a:off x="0" y="454500"/>
          <a:ext cx="9982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C5E4E-C84B-4C58-8B14-6A7C3497ACAF}">
      <dsp:nvSpPr>
        <dsp:cNvPr id="0" name=""/>
        <dsp:cNvSpPr/>
      </dsp:nvSpPr>
      <dsp:spPr>
        <a:xfrm>
          <a:off x="499110" y="85500"/>
          <a:ext cx="698754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 dirty="0"/>
            <a:t>기획 의도</a:t>
          </a:r>
          <a:endParaRPr lang="en-US" sz="2500" b="1" kern="1200" dirty="0"/>
        </a:p>
      </dsp:txBody>
      <dsp:txXfrm>
        <a:off x="535136" y="121526"/>
        <a:ext cx="6915488" cy="665948"/>
      </dsp:txXfrm>
    </dsp:sp>
    <dsp:sp modelId="{2A65E745-A6F0-4A69-A446-F5E7511619DA}">
      <dsp:nvSpPr>
        <dsp:cNvPr id="0" name=""/>
        <dsp:cNvSpPr/>
      </dsp:nvSpPr>
      <dsp:spPr>
        <a:xfrm>
          <a:off x="0" y="1588500"/>
          <a:ext cx="9982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24A61-F9A4-46F0-8470-1B1264B2993A}">
      <dsp:nvSpPr>
        <dsp:cNvPr id="0" name=""/>
        <dsp:cNvSpPr/>
      </dsp:nvSpPr>
      <dsp:spPr>
        <a:xfrm>
          <a:off x="499110" y="1219500"/>
          <a:ext cx="698754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 dirty="0"/>
            <a:t>활용 데이터</a:t>
          </a:r>
          <a:r>
            <a:rPr lang="en-US" altLang="ko-KR" sz="2500" b="1" kern="1200" dirty="0"/>
            <a:t>, </a:t>
          </a:r>
          <a:r>
            <a:rPr lang="ko-KR" altLang="en-US" sz="2500" b="1" kern="1200" dirty="0"/>
            <a:t>추가 활용 </a:t>
          </a:r>
          <a:r>
            <a:rPr lang="en-US" altLang="ko-KR" sz="2500" b="1" kern="1200" dirty="0"/>
            <a:t>API</a:t>
          </a:r>
          <a:endParaRPr lang="en-US" sz="2500" b="1" kern="1200" dirty="0"/>
        </a:p>
      </dsp:txBody>
      <dsp:txXfrm>
        <a:off x="535136" y="1255526"/>
        <a:ext cx="6915488" cy="665948"/>
      </dsp:txXfrm>
    </dsp:sp>
    <dsp:sp modelId="{3EDC4F46-0A05-4E81-909B-60FE281E2601}">
      <dsp:nvSpPr>
        <dsp:cNvPr id="0" name=""/>
        <dsp:cNvSpPr/>
      </dsp:nvSpPr>
      <dsp:spPr>
        <a:xfrm>
          <a:off x="0" y="2722500"/>
          <a:ext cx="9982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F0B2E-2AC3-47E6-8184-DD081DFB3D5D}">
      <dsp:nvSpPr>
        <dsp:cNvPr id="0" name=""/>
        <dsp:cNvSpPr/>
      </dsp:nvSpPr>
      <dsp:spPr>
        <a:xfrm>
          <a:off x="499110" y="2353500"/>
          <a:ext cx="698754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 dirty="0"/>
            <a:t>주요 기능 및 </a:t>
          </a:r>
          <a:r>
            <a:rPr lang="en-US" sz="2500" b="1" kern="1200" dirty="0"/>
            <a:t>GUI</a:t>
          </a:r>
        </a:p>
      </dsp:txBody>
      <dsp:txXfrm>
        <a:off x="535136" y="2389526"/>
        <a:ext cx="6915488" cy="665948"/>
      </dsp:txXfrm>
    </dsp:sp>
    <dsp:sp modelId="{53E80BE8-A417-41B9-B0AA-401C9707768B}">
      <dsp:nvSpPr>
        <dsp:cNvPr id="0" name=""/>
        <dsp:cNvSpPr/>
      </dsp:nvSpPr>
      <dsp:spPr>
        <a:xfrm>
          <a:off x="0" y="3856500"/>
          <a:ext cx="9982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65C5D-FFDF-4CF1-ABA1-D9FA22F0B3B6}">
      <dsp:nvSpPr>
        <dsp:cNvPr id="0" name=""/>
        <dsp:cNvSpPr/>
      </dsp:nvSpPr>
      <dsp:spPr>
        <a:xfrm>
          <a:off x="499110" y="3487500"/>
          <a:ext cx="698754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 dirty="0"/>
            <a:t>개발 일정</a:t>
          </a:r>
          <a:endParaRPr lang="en-US" sz="2500" b="1" kern="1200" dirty="0"/>
        </a:p>
      </dsp:txBody>
      <dsp:txXfrm>
        <a:off x="535136" y="3523526"/>
        <a:ext cx="691548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7F78F-0B63-4008-8F93-EB06703AAF3A}">
      <dsp:nvSpPr>
        <dsp:cNvPr id="0" name=""/>
        <dsp:cNvSpPr/>
      </dsp:nvSpPr>
      <dsp:spPr>
        <a:xfrm>
          <a:off x="1218" y="702306"/>
          <a:ext cx="4277041" cy="2715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22B39A-00ED-46D8-AD9E-803FA2F70506}">
      <dsp:nvSpPr>
        <dsp:cNvPr id="0" name=""/>
        <dsp:cNvSpPr/>
      </dsp:nvSpPr>
      <dsp:spPr>
        <a:xfrm>
          <a:off x="476445" y="1153772"/>
          <a:ext cx="4277041" cy="2715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/>
            <a:t> </a:t>
          </a:r>
          <a:r>
            <a:rPr lang="ko-KR" sz="2000" b="1" kern="1200" dirty="0"/>
            <a:t>학생들이 </a:t>
          </a:r>
          <a:r>
            <a:rPr lang="ko-KR" altLang="en-US" sz="2000" b="1" kern="1200" dirty="0"/>
            <a:t>논문에서 </a:t>
          </a:r>
          <a:r>
            <a:rPr lang="ko-KR" sz="2000" b="1" kern="1200" dirty="0"/>
            <a:t>필요한 정보를 신속하게 찾아내고</a:t>
          </a:r>
          <a:r>
            <a:rPr lang="en-US" sz="2000" b="1" kern="1200" dirty="0"/>
            <a:t>, </a:t>
          </a:r>
          <a:r>
            <a:rPr lang="ko-KR" sz="2000" b="1" kern="1200" dirty="0"/>
            <a:t>이를 효율적으로 분석 및 활용할 수 있게 한다</a:t>
          </a:r>
          <a:r>
            <a:rPr lang="en-US" sz="2000" b="1" kern="1200" dirty="0"/>
            <a:t>.</a:t>
          </a:r>
        </a:p>
      </dsp:txBody>
      <dsp:txXfrm>
        <a:off x="555992" y="1233319"/>
        <a:ext cx="4117947" cy="2556827"/>
      </dsp:txXfrm>
    </dsp:sp>
    <dsp:sp modelId="{488B3791-9B2B-4899-870D-0871F0B51E64}">
      <dsp:nvSpPr>
        <dsp:cNvPr id="0" name=""/>
        <dsp:cNvSpPr/>
      </dsp:nvSpPr>
      <dsp:spPr>
        <a:xfrm>
          <a:off x="5228713" y="702306"/>
          <a:ext cx="4277041" cy="2715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FA2F7F-2B3C-4D24-ABE6-3A211837C996}">
      <dsp:nvSpPr>
        <dsp:cNvPr id="0" name=""/>
        <dsp:cNvSpPr/>
      </dsp:nvSpPr>
      <dsp:spPr>
        <a:xfrm>
          <a:off x="5703940" y="1153772"/>
          <a:ext cx="4277041" cy="2715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/>
            <a:t> </a:t>
          </a:r>
          <a:r>
            <a:rPr lang="ko-KR" sz="2000" b="1" kern="1200" dirty="0"/>
            <a:t>방대한 양의 학술 논문을 효과적으로 검색</a:t>
          </a:r>
          <a:r>
            <a:rPr lang="en-US" sz="2000" b="1" kern="1200" dirty="0"/>
            <a:t>, </a:t>
          </a:r>
          <a:r>
            <a:rPr lang="ko-KR" sz="2000" b="1" kern="1200" dirty="0"/>
            <a:t>열람</a:t>
          </a:r>
          <a:r>
            <a:rPr lang="en-US" sz="2000" b="1" kern="1200" dirty="0"/>
            <a:t>, </a:t>
          </a:r>
          <a:r>
            <a:rPr lang="ko-KR" sz="2000" b="1" kern="1200" dirty="0"/>
            <a:t>분석하는</a:t>
          </a:r>
          <a:br>
            <a:rPr lang="en-US" sz="2000" b="1" kern="1200" dirty="0"/>
          </a:br>
          <a:r>
            <a:rPr lang="ko-KR" sz="2000" b="1" kern="1200" dirty="0"/>
            <a:t>일에 도움을 주는 것이 목표이다</a:t>
          </a:r>
          <a:r>
            <a:rPr lang="en-US" sz="2000" b="1" kern="1200" dirty="0"/>
            <a:t>.</a:t>
          </a:r>
          <a:endParaRPr lang="en-US" sz="2400" b="1" kern="1200" dirty="0"/>
        </a:p>
      </dsp:txBody>
      <dsp:txXfrm>
        <a:off x="5783487" y="1233319"/>
        <a:ext cx="4117947" cy="255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FD3F8E-91DA-4390-A02F-8AD6A8E68E2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2024-05-16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52CB3-7BC3-4E63-BFAE-9175C4768F11}" type="datetime1">
              <a:rPr lang="ko-KR" altLang="en-US" smtClean="0"/>
              <a:pPr/>
              <a:t>2024-05-16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A3C37BE-C303-496D-B5CD-85F2937540FC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참고</a:t>
            </a:r>
            <a:r>
              <a:rPr lang="en-US" altLang="ko-KR" b="1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</a:t>
            </a:r>
          </a:p>
          <a:p>
            <a:pPr rtl="0"/>
            <a:r>
              <a:rPr lang="ko-KR" altLang="en-US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슬라이드의 이미지를 변경하려면 그림을 선택하고 삭제합니다</a:t>
            </a:r>
            <a:r>
              <a:rPr lang="en-US" altLang="ko-KR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그런 다음 개체 틀의 그림 아이콘을 클릭하여 고유한 이미지를 삽입합니다</a:t>
            </a:r>
            <a:r>
              <a:rPr lang="en-US" altLang="ko-KR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i="1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5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25EA11-6CEB-4C40-BADF-B0882EA99552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C13540-4C57-4E29-BB29-4CF652CE0E07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9D5268-73BC-4024-B9C2-336599BB5B7F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AA40B7-0F6F-4CB0-A162-27B094018E0C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grpSp>
        <p:nvGrpSpPr>
          <p:cNvPr id="7" name="그룹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직선 연결선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64CA36-60FF-47EB-BF1C-69500291A900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그림 개체 틀 10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그룹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직선 연결선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직선 연결선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3D4BEEE-BAAF-489E-9537-1FB9128FEB27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EBF191-4F03-4115-A780-54ABCF1CCAEE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29462-3B79-4C44-B17A-104C71F22F8E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D7CBA-F7FA-46FC-95EF-F98E0DE241CF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BE2E3-BCB3-4995-878D-5CC09B7F1A69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FE462C-70C9-4450-9938-E4CC54A93A9F}" type="datetime1">
              <a:rPr lang="ko-KR" altLang="en-US" noProof="0" smtClean="0"/>
              <a:t>2024-05-16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5" rtl="0"/>
            <a:r>
              <a:rPr lang="ko-KR" altLang="en-US" noProof="0"/>
              <a:t>여섯째 수준</a:t>
            </a:r>
          </a:p>
          <a:p>
            <a:pPr lvl="6" rtl="0"/>
            <a:r>
              <a:rPr lang="ko-KR" altLang="en-US" noProof="0"/>
              <a:t>일곱째 수준</a:t>
            </a:r>
          </a:p>
          <a:p>
            <a:pPr lvl="7" rtl="0"/>
            <a:r>
              <a:rPr lang="ko-KR" altLang="en-US" noProof="0"/>
              <a:t>여덟째 수준</a:t>
            </a:r>
          </a:p>
          <a:p>
            <a:pPr lvl="8" rtl="0"/>
            <a:r>
              <a:rPr lang="ko-KR" altLang="en-US" noProof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CAF327-F025-4DFC-B2F8-72A3EF0862EF}" type="datetime1">
              <a:rPr lang="ko-KR" altLang="en-US" noProof="0" smtClean="0"/>
              <a:t>2024-05-16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직선 연결선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378111" y="4946452"/>
            <a:ext cx="4125467" cy="64517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400" b="1" dirty="0"/>
              <a:t>스크립트 언어 기획 발표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07917" y="4955921"/>
            <a:ext cx="5734050" cy="955565"/>
          </a:xfrm>
        </p:spPr>
        <p:txBody>
          <a:bodyPr rtlCol="0"/>
          <a:lstStyle/>
          <a:p>
            <a:pPr rtl="0"/>
            <a:r>
              <a:rPr lang="en-US" altLang="ko-KR" dirty="0"/>
              <a:t>2020184021</a:t>
            </a:r>
            <a:r>
              <a:rPr lang="ko-KR" altLang="en-US" dirty="0"/>
              <a:t> 우상훈</a:t>
            </a:r>
            <a:endParaRPr lang="en-US" altLang="ko-KR" dirty="0"/>
          </a:p>
          <a:p>
            <a:pPr rtl="0"/>
            <a:r>
              <a:rPr lang="en-US" altLang="ko-KR" dirty="0"/>
              <a:t>2020180033 </a:t>
            </a:r>
            <a:r>
              <a:rPr lang="ko-KR" altLang="en-US" dirty="0" err="1"/>
              <a:t>장명운</a:t>
            </a:r>
            <a:endParaRPr lang="ko-KR" altLang="en-US" dirty="0"/>
          </a:p>
        </p:txBody>
      </p:sp>
      <p:pic>
        <p:nvPicPr>
          <p:cNvPr id="4" name="그림 개체 틀 3" descr="테이블 위에 펼쳐져 있는 책과 흐릿한 책꽂이 배경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7D590E-8F50-ED79-4EC0-C48CEED0B234}"/>
              </a:ext>
            </a:extLst>
          </p:cNvPr>
          <p:cNvSpPr txBox="1"/>
          <p:nvPr/>
        </p:nvSpPr>
        <p:spPr>
          <a:xfrm>
            <a:off x="1255150" y="2405279"/>
            <a:ext cx="42459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haroni" panose="02010803020104030203" pitchFamily="2" charset="-79"/>
                <a:cs typeface="Aharoni" panose="02010803020104030203" pitchFamily="2" charset="-79"/>
              </a:rPr>
              <a:t>Papery</a:t>
            </a:r>
            <a:endParaRPr lang="ko-KR" altLang="en-US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9743-7E08-646D-75E7-05F40EFDE7F2}"/>
              </a:ext>
            </a:extLst>
          </p:cNvPr>
          <p:cNvSpPr txBox="1"/>
          <p:nvPr/>
        </p:nvSpPr>
        <p:spPr>
          <a:xfrm>
            <a:off x="2558772" y="2405279"/>
            <a:ext cx="29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논문 검색 및 요약 시스템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4AF0DB-BF11-BCF7-77D3-FB7814EE2119}"/>
              </a:ext>
            </a:extLst>
          </p:cNvPr>
          <p:cNvSpPr/>
          <p:nvPr/>
        </p:nvSpPr>
        <p:spPr>
          <a:xfrm>
            <a:off x="2595562" y="1548847"/>
            <a:ext cx="7000875" cy="4888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21D89-DA61-6588-EFC0-DC3BA2B118FA}"/>
              </a:ext>
            </a:extLst>
          </p:cNvPr>
          <p:cNvSpPr/>
          <p:nvPr/>
        </p:nvSpPr>
        <p:spPr>
          <a:xfrm>
            <a:off x="3005137" y="1701247"/>
            <a:ext cx="812765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05CCE0-BAA3-E646-A0B4-48D2621FF91D}"/>
              </a:ext>
            </a:extLst>
          </p:cNvPr>
          <p:cNvSpPr/>
          <p:nvPr/>
        </p:nvSpPr>
        <p:spPr>
          <a:xfrm>
            <a:off x="3817902" y="1701247"/>
            <a:ext cx="1043726" cy="362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북마크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DF742E-8048-8AFD-787C-1766EBF5AF9F}"/>
              </a:ext>
            </a:extLst>
          </p:cNvPr>
          <p:cNvSpPr/>
          <p:nvPr/>
        </p:nvSpPr>
        <p:spPr>
          <a:xfrm>
            <a:off x="5719418" y="1701246"/>
            <a:ext cx="1216058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열람 기록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4858F8-AA88-B202-1E24-3AA8A380A6D4}"/>
              </a:ext>
            </a:extLst>
          </p:cNvPr>
          <p:cNvSpPr/>
          <p:nvPr/>
        </p:nvSpPr>
        <p:spPr>
          <a:xfrm>
            <a:off x="4861628" y="1701246"/>
            <a:ext cx="857790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CA445B-F205-C228-0321-64D46D74878A}"/>
              </a:ext>
            </a:extLst>
          </p:cNvPr>
          <p:cNvSpPr/>
          <p:nvPr/>
        </p:nvSpPr>
        <p:spPr>
          <a:xfrm>
            <a:off x="7185237" y="1636438"/>
            <a:ext cx="2182404" cy="521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Gif</a:t>
            </a:r>
            <a:r>
              <a:rPr lang="ko-KR" altLang="en-US" dirty="0">
                <a:solidFill>
                  <a:schemeClr val="tx1"/>
                </a:solidFill>
              </a:rPr>
              <a:t> 이미지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2444B2-4D50-5A21-5ADE-F6C8254AAADE}"/>
              </a:ext>
            </a:extLst>
          </p:cNvPr>
          <p:cNvSpPr/>
          <p:nvPr/>
        </p:nvSpPr>
        <p:spPr>
          <a:xfrm>
            <a:off x="3005137" y="2408258"/>
            <a:ext cx="4976763" cy="36147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35F7E0-2223-0D22-173C-196ABA6079AF}"/>
              </a:ext>
            </a:extLst>
          </p:cNvPr>
          <p:cNvSpPr/>
          <p:nvPr/>
        </p:nvSpPr>
        <p:spPr>
          <a:xfrm>
            <a:off x="8306104" y="2913043"/>
            <a:ext cx="1091202" cy="875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4D8A84-91E8-EAA5-19AD-E06E5E473612}"/>
              </a:ext>
            </a:extLst>
          </p:cNvPr>
          <p:cNvSpPr/>
          <p:nvPr/>
        </p:nvSpPr>
        <p:spPr>
          <a:xfrm>
            <a:off x="3204268" y="2610541"/>
            <a:ext cx="318754" cy="302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1962C-FDD8-00D1-0F06-DC89DE752B7F}"/>
              </a:ext>
            </a:extLst>
          </p:cNvPr>
          <p:cNvSpPr txBox="1"/>
          <p:nvPr/>
        </p:nvSpPr>
        <p:spPr>
          <a:xfrm>
            <a:off x="3545242" y="257712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1BB154-C2B9-B8FD-AE92-018CBD54E5F4}"/>
              </a:ext>
            </a:extLst>
          </p:cNvPr>
          <p:cNvSpPr txBox="1"/>
          <p:nvPr/>
        </p:nvSpPr>
        <p:spPr>
          <a:xfrm>
            <a:off x="3523022" y="296918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4E8C78-B257-AF6B-EF7A-1D11ACBD6FA9}"/>
              </a:ext>
            </a:extLst>
          </p:cNvPr>
          <p:cNvSpPr/>
          <p:nvPr/>
        </p:nvSpPr>
        <p:spPr>
          <a:xfrm>
            <a:off x="3204268" y="3469952"/>
            <a:ext cx="318754" cy="302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CA734F-BCA2-948B-3B71-1445D2AE7D77}"/>
              </a:ext>
            </a:extLst>
          </p:cNvPr>
          <p:cNvSpPr txBox="1"/>
          <p:nvPr/>
        </p:nvSpPr>
        <p:spPr>
          <a:xfrm>
            <a:off x="3545242" y="343653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020D7B-7897-DD50-A195-E6B3DB88C60B}"/>
              </a:ext>
            </a:extLst>
          </p:cNvPr>
          <p:cNvSpPr txBox="1"/>
          <p:nvPr/>
        </p:nvSpPr>
        <p:spPr>
          <a:xfrm>
            <a:off x="3912404" y="436045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485589-0E79-EF45-2A2F-3695ADCB36E3}"/>
              </a:ext>
            </a:extLst>
          </p:cNvPr>
          <p:cNvSpPr/>
          <p:nvPr/>
        </p:nvSpPr>
        <p:spPr>
          <a:xfrm>
            <a:off x="3617315" y="3926518"/>
            <a:ext cx="318754" cy="302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55264-7E80-AA1E-7EB1-34E2AF0A1D3E}"/>
              </a:ext>
            </a:extLst>
          </p:cNvPr>
          <p:cNvSpPr txBox="1"/>
          <p:nvPr/>
        </p:nvSpPr>
        <p:spPr>
          <a:xfrm>
            <a:off x="3958289" y="389310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0CCE41-BA9A-B8F7-5A0F-4BA470AD0907}"/>
              </a:ext>
            </a:extLst>
          </p:cNvPr>
          <p:cNvSpPr/>
          <p:nvPr/>
        </p:nvSpPr>
        <p:spPr>
          <a:xfrm>
            <a:off x="7661389" y="2408257"/>
            <a:ext cx="321679" cy="36147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22BBA4-6A50-EBEC-57D6-1AD42A4D2B45}"/>
              </a:ext>
            </a:extLst>
          </p:cNvPr>
          <p:cNvSpPr/>
          <p:nvPr/>
        </p:nvSpPr>
        <p:spPr>
          <a:xfrm>
            <a:off x="7660221" y="2409406"/>
            <a:ext cx="321679" cy="3523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616BB-9713-57BB-F1B5-B58026A3D02B}"/>
              </a:ext>
            </a:extLst>
          </p:cNvPr>
          <p:cNvSpPr/>
          <p:nvPr/>
        </p:nvSpPr>
        <p:spPr>
          <a:xfrm>
            <a:off x="7660220" y="5670657"/>
            <a:ext cx="321679" cy="3523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5FBDBB8B-CE58-BB5C-0F78-80EA6A74BBC0}"/>
              </a:ext>
            </a:extLst>
          </p:cNvPr>
          <p:cNvSpPr/>
          <p:nvPr/>
        </p:nvSpPr>
        <p:spPr>
          <a:xfrm>
            <a:off x="7698510" y="2473263"/>
            <a:ext cx="245097" cy="22467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64740D88-F77E-E0E7-F418-4FC2C2E04219}"/>
              </a:ext>
            </a:extLst>
          </p:cNvPr>
          <p:cNvSpPr/>
          <p:nvPr/>
        </p:nvSpPr>
        <p:spPr>
          <a:xfrm flipV="1">
            <a:off x="7698509" y="5745511"/>
            <a:ext cx="245097" cy="22467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784A4D-2E1B-68F7-ADDC-1C43B5DC7130}"/>
              </a:ext>
            </a:extLst>
          </p:cNvPr>
          <p:cNvSpPr/>
          <p:nvPr/>
        </p:nvSpPr>
        <p:spPr>
          <a:xfrm>
            <a:off x="7660220" y="3384099"/>
            <a:ext cx="321679" cy="1566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클립보드 윤곽선">
            <a:extLst>
              <a:ext uri="{FF2B5EF4-FFF2-40B4-BE49-F238E27FC236}">
                <a16:creationId xmlns:a16="http://schemas.microsoft.com/office/drawing/2014/main" id="{06A0026D-A3DE-88D8-6A3D-805A7BCA3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271" y="3012242"/>
            <a:ext cx="283211" cy="2832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E59472-7173-E3B4-19FF-78E6EA34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ko-KR" altLang="en-US" b="1" dirty="0"/>
              <a:t>주요 기능 및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10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C69652-D758-0EE2-193C-059F79EC621E}"/>
              </a:ext>
            </a:extLst>
          </p:cNvPr>
          <p:cNvSpPr/>
          <p:nvPr/>
        </p:nvSpPr>
        <p:spPr>
          <a:xfrm>
            <a:off x="2595562" y="1601857"/>
            <a:ext cx="7000875" cy="4888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309491-695B-97C6-6E95-B57805B421AB}"/>
              </a:ext>
            </a:extLst>
          </p:cNvPr>
          <p:cNvSpPr/>
          <p:nvPr/>
        </p:nvSpPr>
        <p:spPr>
          <a:xfrm>
            <a:off x="3005137" y="1754257"/>
            <a:ext cx="812765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B643B-DB87-03D2-A516-0257BEE81BEE}"/>
              </a:ext>
            </a:extLst>
          </p:cNvPr>
          <p:cNvSpPr/>
          <p:nvPr/>
        </p:nvSpPr>
        <p:spPr>
          <a:xfrm>
            <a:off x="3817902" y="1754257"/>
            <a:ext cx="1043726" cy="36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북마크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6E8B8-AD1F-C739-B772-F3EFA50A47A3}"/>
              </a:ext>
            </a:extLst>
          </p:cNvPr>
          <p:cNvSpPr/>
          <p:nvPr/>
        </p:nvSpPr>
        <p:spPr>
          <a:xfrm>
            <a:off x="5719418" y="1754256"/>
            <a:ext cx="1216058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열람 기록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363755-83BC-1D55-491F-5C2466B2BFB8}"/>
              </a:ext>
            </a:extLst>
          </p:cNvPr>
          <p:cNvSpPr/>
          <p:nvPr/>
        </p:nvSpPr>
        <p:spPr>
          <a:xfrm>
            <a:off x="4861628" y="1754256"/>
            <a:ext cx="857790" cy="362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A8EBD6-EF60-3CD7-482C-AAF7581C6947}"/>
              </a:ext>
            </a:extLst>
          </p:cNvPr>
          <p:cNvSpPr/>
          <p:nvPr/>
        </p:nvSpPr>
        <p:spPr>
          <a:xfrm>
            <a:off x="7185237" y="1689448"/>
            <a:ext cx="2182404" cy="521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Gif</a:t>
            </a:r>
            <a:r>
              <a:rPr lang="ko-KR" altLang="en-US" dirty="0">
                <a:solidFill>
                  <a:schemeClr val="tx1"/>
                </a:solidFill>
              </a:rPr>
              <a:t>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E5B11-10D6-55A3-D7BF-42030BA0B400}"/>
              </a:ext>
            </a:extLst>
          </p:cNvPr>
          <p:cNvSpPr/>
          <p:nvPr/>
        </p:nvSpPr>
        <p:spPr>
          <a:xfrm>
            <a:off x="2901442" y="2517829"/>
            <a:ext cx="1413431" cy="1312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366F19-883B-3A1D-DFD7-A74D52232579}"/>
              </a:ext>
            </a:extLst>
          </p:cNvPr>
          <p:cNvSpPr/>
          <p:nvPr/>
        </p:nvSpPr>
        <p:spPr>
          <a:xfrm>
            <a:off x="2901441" y="2517829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 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5C814A-4285-DADA-0B7E-143A0A1BBCE1}"/>
              </a:ext>
            </a:extLst>
          </p:cNvPr>
          <p:cNvSpPr/>
          <p:nvPr/>
        </p:nvSpPr>
        <p:spPr>
          <a:xfrm>
            <a:off x="2901441" y="3463061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연관 논문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40B64-1272-C587-F455-EF3FFF9FF4FE}"/>
              </a:ext>
            </a:extLst>
          </p:cNvPr>
          <p:cNvSpPr txBox="1"/>
          <p:nvPr/>
        </p:nvSpPr>
        <p:spPr>
          <a:xfrm>
            <a:off x="3284990" y="2987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62987-29B0-1AA3-7E2A-BA9E5739CD15}"/>
              </a:ext>
            </a:extLst>
          </p:cNvPr>
          <p:cNvSpPr/>
          <p:nvPr/>
        </p:nvSpPr>
        <p:spPr>
          <a:xfrm>
            <a:off x="4599838" y="2517829"/>
            <a:ext cx="1413431" cy="1312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6D22A5-BAB9-B97B-149A-CD4F36D7E2FD}"/>
              </a:ext>
            </a:extLst>
          </p:cNvPr>
          <p:cNvSpPr/>
          <p:nvPr/>
        </p:nvSpPr>
        <p:spPr>
          <a:xfrm>
            <a:off x="4599837" y="2517829"/>
            <a:ext cx="1413431" cy="362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 제목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F18CBF-27E1-737F-F34D-C008BF7ECE6C}"/>
              </a:ext>
            </a:extLst>
          </p:cNvPr>
          <p:cNvSpPr/>
          <p:nvPr/>
        </p:nvSpPr>
        <p:spPr>
          <a:xfrm>
            <a:off x="4599837" y="3463061"/>
            <a:ext cx="1413431" cy="362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연관 논문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353F0B-6B48-26EB-6B07-91614F7B025F}"/>
              </a:ext>
            </a:extLst>
          </p:cNvPr>
          <p:cNvSpPr txBox="1"/>
          <p:nvPr/>
        </p:nvSpPr>
        <p:spPr>
          <a:xfrm>
            <a:off x="4983386" y="2987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DD36F3-CA65-6927-459A-7DAF508566FA}"/>
              </a:ext>
            </a:extLst>
          </p:cNvPr>
          <p:cNvSpPr/>
          <p:nvPr/>
        </p:nvSpPr>
        <p:spPr>
          <a:xfrm>
            <a:off x="6269952" y="2513311"/>
            <a:ext cx="1413431" cy="1312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97428B-615E-E542-D193-4836C405971B}"/>
              </a:ext>
            </a:extLst>
          </p:cNvPr>
          <p:cNvSpPr/>
          <p:nvPr/>
        </p:nvSpPr>
        <p:spPr>
          <a:xfrm>
            <a:off x="6269951" y="2513311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 제목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368CBB-6115-3A0B-B989-19D5B80D3C44}"/>
              </a:ext>
            </a:extLst>
          </p:cNvPr>
          <p:cNvSpPr/>
          <p:nvPr/>
        </p:nvSpPr>
        <p:spPr>
          <a:xfrm>
            <a:off x="6269951" y="3458543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연관 논문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D1484-FFA8-2DDF-172C-975063268A30}"/>
              </a:ext>
            </a:extLst>
          </p:cNvPr>
          <p:cNvSpPr txBox="1"/>
          <p:nvPr/>
        </p:nvSpPr>
        <p:spPr>
          <a:xfrm>
            <a:off x="6653500" y="2982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DDE95E-CCE1-3804-79EF-48EF901932F1}"/>
              </a:ext>
            </a:extLst>
          </p:cNvPr>
          <p:cNvSpPr/>
          <p:nvPr/>
        </p:nvSpPr>
        <p:spPr>
          <a:xfrm>
            <a:off x="2901441" y="4123329"/>
            <a:ext cx="1413431" cy="1312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7DF84-AAE6-6BC6-0517-D1638E3CC53B}"/>
              </a:ext>
            </a:extLst>
          </p:cNvPr>
          <p:cNvSpPr/>
          <p:nvPr/>
        </p:nvSpPr>
        <p:spPr>
          <a:xfrm>
            <a:off x="2901440" y="4123329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 제목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A4ACF7-41C2-71EA-EF46-493FB7ED64DB}"/>
              </a:ext>
            </a:extLst>
          </p:cNvPr>
          <p:cNvSpPr/>
          <p:nvPr/>
        </p:nvSpPr>
        <p:spPr>
          <a:xfrm>
            <a:off x="2901440" y="5068561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연관 논문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CF3C1-14E5-5037-07E7-EA1123C0F9D5}"/>
              </a:ext>
            </a:extLst>
          </p:cNvPr>
          <p:cNvSpPr txBox="1"/>
          <p:nvPr/>
        </p:nvSpPr>
        <p:spPr>
          <a:xfrm>
            <a:off x="3284989" y="4592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BDD153-36BC-0954-1F70-BD117D166CBF}"/>
              </a:ext>
            </a:extLst>
          </p:cNvPr>
          <p:cNvSpPr/>
          <p:nvPr/>
        </p:nvSpPr>
        <p:spPr>
          <a:xfrm>
            <a:off x="4599837" y="4123329"/>
            <a:ext cx="1413431" cy="1312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03430B-A404-74BD-F4C3-D89A22034C14}"/>
              </a:ext>
            </a:extLst>
          </p:cNvPr>
          <p:cNvSpPr/>
          <p:nvPr/>
        </p:nvSpPr>
        <p:spPr>
          <a:xfrm>
            <a:off x="4599836" y="4123329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 제목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9ECA8F-DDCA-E7C8-17BB-9F70A774AB50}"/>
              </a:ext>
            </a:extLst>
          </p:cNvPr>
          <p:cNvSpPr/>
          <p:nvPr/>
        </p:nvSpPr>
        <p:spPr>
          <a:xfrm>
            <a:off x="4599836" y="5068561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연관 논문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F6F3FD-3018-87D6-2F99-3168CEE2E4BD}"/>
              </a:ext>
            </a:extLst>
          </p:cNvPr>
          <p:cNvSpPr txBox="1"/>
          <p:nvPr/>
        </p:nvSpPr>
        <p:spPr>
          <a:xfrm>
            <a:off x="4983385" y="4592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156A55-27CE-A1E7-E9EA-214E3A1A2160}"/>
              </a:ext>
            </a:extLst>
          </p:cNvPr>
          <p:cNvSpPr/>
          <p:nvPr/>
        </p:nvSpPr>
        <p:spPr>
          <a:xfrm>
            <a:off x="6269951" y="4118811"/>
            <a:ext cx="1413431" cy="1312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76B391-A9B0-BBBA-84A8-7BA8CCF59FF5}"/>
              </a:ext>
            </a:extLst>
          </p:cNvPr>
          <p:cNvSpPr/>
          <p:nvPr/>
        </p:nvSpPr>
        <p:spPr>
          <a:xfrm>
            <a:off x="6269950" y="4118811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 제목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040104-67CC-3553-B6C2-0E9B598F6DD4}"/>
              </a:ext>
            </a:extLst>
          </p:cNvPr>
          <p:cNvSpPr/>
          <p:nvPr/>
        </p:nvSpPr>
        <p:spPr>
          <a:xfrm>
            <a:off x="6269950" y="5064043"/>
            <a:ext cx="1413431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연관 논문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F138C3-B069-F15B-62B5-A4FAED827BB8}"/>
              </a:ext>
            </a:extLst>
          </p:cNvPr>
          <p:cNvSpPr txBox="1"/>
          <p:nvPr/>
        </p:nvSpPr>
        <p:spPr>
          <a:xfrm>
            <a:off x="6653499" y="45880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2D6E29-531D-8D08-6A84-B1104737A769}"/>
              </a:ext>
            </a:extLst>
          </p:cNvPr>
          <p:cNvSpPr/>
          <p:nvPr/>
        </p:nvSpPr>
        <p:spPr>
          <a:xfrm>
            <a:off x="8276440" y="2790028"/>
            <a:ext cx="440752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D92AD-EEDD-073E-AF69-A80CBF0AF50D}"/>
              </a:ext>
            </a:extLst>
          </p:cNvPr>
          <p:cNvSpPr/>
          <p:nvPr/>
        </p:nvSpPr>
        <p:spPr>
          <a:xfrm>
            <a:off x="8276439" y="3163269"/>
            <a:ext cx="440752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6" name="그래픽 35" descr="봉투 열기 윤곽선">
            <a:extLst>
              <a:ext uri="{FF2B5EF4-FFF2-40B4-BE49-F238E27FC236}">
                <a16:creationId xmlns:a16="http://schemas.microsoft.com/office/drawing/2014/main" id="{C2111598-1A28-39F9-2D32-D4E2C76E2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870" y="4117324"/>
            <a:ext cx="615596" cy="535596"/>
          </a:xfrm>
          <a:prstGeom prst="rect">
            <a:avLst/>
          </a:prstGeom>
        </p:spPr>
      </p:pic>
      <p:pic>
        <p:nvPicPr>
          <p:cNvPr id="37" name="그래픽 36" descr="보내다 윤곽선">
            <a:extLst>
              <a:ext uri="{FF2B5EF4-FFF2-40B4-BE49-F238E27FC236}">
                <a16:creationId xmlns:a16="http://schemas.microsoft.com/office/drawing/2014/main" id="{BA853F7C-78F9-0E1B-D84D-AD638D38B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7870" y="4746819"/>
            <a:ext cx="615596" cy="6155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806258-3C57-9DEC-D16F-69C1B044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ko-KR" altLang="en-US" b="1" dirty="0"/>
              <a:t>주요 기능 및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32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B58E21-5D10-BC68-7B4F-578D240F5EC0}"/>
              </a:ext>
            </a:extLst>
          </p:cNvPr>
          <p:cNvSpPr/>
          <p:nvPr/>
        </p:nvSpPr>
        <p:spPr>
          <a:xfrm>
            <a:off x="2595562" y="1615109"/>
            <a:ext cx="7000875" cy="4888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A44505-D0B3-A792-ED84-38A3FBAF3AF7}"/>
              </a:ext>
            </a:extLst>
          </p:cNvPr>
          <p:cNvSpPr/>
          <p:nvPr/>
        </p:nvSpPr>
        <p:spPr>
          <a:xfrm>
            <a:off x="3005137" y="1767509"/>
            <a:ext cx="812765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611E9-DE55-9938-0215-FA81F3136CBA}"/>
              </a:ext>
            </a:extLst>
          </p:cNvPr>
          <p:cNvSpPr/>
          <p:nvPr/>
        </p:nvSpPr>
        <p:spPr>
          <a:xfrm>
            <a:off x="3817902" y="1767509"/>
            <a:ext cx="1043726" cy="36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북마크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9B3F-2CC8-9C05-74AE-CD5871BD6250}"/>
              </a:ext>
            </a:extLst>
          </p:cNvPr>
          <p:cNvSpPr/>
          <p:nvPr/>
        </p:nvSpPr>
        <p:spPr>
          <a:xfrm>
            <a:off x="5719418" y="1767508"/>
            <a:ext cx="1216058" cy="362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열람 기록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C8F0F-8A02-8D9D-2AEE-7ED529B48833}"/>
              </a:ext>
            </a:extLst>
          </p:cNvPr>
          <p:cNvSpPr/>
          <p:nvPr/>
        </p:nvSpPr>
        <p:spPr>
          <a:xfrm>
            <a:off x="4861628" y="1767508"/>
            <a:ext cx="857790" cy="36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D295F1-DCC1-D5D4-A9EC-9C99324E36B5}"/>
              </a:ext>
            </a:extLst>
          </p:cNvPr>
          <p:cNvSpPr/>
          <p:nvPr/>
        </p:nvSpPr>
        <p:spPr>
          <a:xfrm>
            <a:off x="7185237" y="1702700"/>
            <a:ext cx="2182404" cy="521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Gif</a:t>
            </a:r>
            <a:r>
              <a:rPr lang="ko-KR" altLang="en-US" dirty="0">
                <a:solidFill>
                  <a:schemeClr val="tx1"/>
                </a:solidFill>
              </a:rPr>
              <a:t> 이미지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9EB66C-6C8E-408D-2403-C49B81A589F9}"/>
              </a:ext>
            </a:extLst>
          </p:cNvPr>
          <p:cNvSpPr/>
          <p:nvPr/>
        </p:nvSpPr>
        <p:spPr>
          <a:xfrm>
            <a:off x="3005137" y="2521655"/>
            <a:ext cx="5060280" cy="2827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열람날짜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[1]</a:t>
            </a:r>
            <a:r>
              <a:rPr lang="ko-KR" altLang="en-US" dirty="0">
                <a:solidFill>
                  <a:schemeClr val="tx1"/>
                </a:solidFill>
              </a:rPr>
              <a:t> 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연도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[2]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연도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열람날짜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[3]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연도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별: 꼭짓점 5개 38">
            <a:extLst>
              <a:ext uri="{FF2B5EF4-FFF2-40B4-BE49-F238E27FC236}">
                <a16:creationId xmlns:a16="http://schemas.microsoft.com/office/drawing/2014/main" id="{3692EEC3-E6DA-FAB2-CC0E-523BAD98CAAB}"/>
              </a:ext>
            </a:extLst>
          </p:cNvPr>
          <p:cNvSpPr/>
          <p:nvPr/>
        </p:nvSpPr>
        <p:spPr>
          <a:xfrm>
            <a:off x="5967190" y="3776386"/>
            <a:ext cx="257617" cy="283211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6EE8BEE3-7EF0-A3FF-867A-D6672459FD70}"/>
              </a:ext>
            </a:extLst>
          </p:cNvPr>
          <p:cNvSpPr/>
          <p:nvPr/>
        </p:nvSpPr>
        <p:spPr>
          <a:xfrm>
            <a:off x="5967190" y="4335968"/>
            <a:ext cx="257617" cy="283211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클립보드 윤곽선">
            <a:extLst>
              <a:ext uri="{FF2B5EF4-FFF2-40B4-BE49-F238E27FC236}">
                <a16:creationId xmlns:a16="http://schemas.microsoft.com/office/drawing/2014/main" id="{E815C446-9002-3404-A273-75944D5DE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3831" y="4347840"/>
            <a:ext cx="283211" cy="2832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D3633C-358F-3AAE-8ED5-94E51777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ko-KR" altLang="en-US" b="1" dirty="0"/>
              <a:t>주요 기능 및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74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b="1" dirty="0"/>
              <a:t>개발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833DA4-F461-C386-4C8C-74E325766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42396"/>
              </p:ext>
            </p:extLst>
          </p:nvPr>
        </p:nvGraphicFramePr>
        <p:xfrm>
          <a:off x="1104900" y="1702566"/>
          <a:ext cx="9982201" cy="436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274">
                  <a:extLst>
                    <a:ext uri="{9D8B030D-6E8A-4147-A177-3AD203B41FA5}">
                      <a16:colId xmlns:a16="http://schemas.microsoft.com/office/drawing/2014/main" val="406709881"/>
                    </a:ext>
                  </a:extLst>
                </a:gridCol>
                <a:gridCol w="6978927">
                  <a:extLst>
                    <a:ext uri="{9D8B030D-6E8A-4147-A177-3AD203B41FA5}">
                      <a16:colId xmlns:a16="http://schemas.microsoft.com/office/drawing/2014/main" val="2310708127"/>
                    </a:ext>
                  </a:extLst>
                </a:gridCol>
              </a:tblGrid>
              <a:tr h="727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dirty="0"/>
                        <a:t>주차</a:t>
                      </a:r>
                    </a:p>
                  </a:txBody>
                  <a:tcPr marL="165427" marR="165427" marT="82713" marB="8271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dirty="0"/>
                        <a:t>계획</a:t>
                      </a:r>
                    </a:p>
                  </a:txBody>
                  <a:tcPr marL="165427" marR="165427" marT="82713" marB="82713"/>
                </a:tc>
                <a:extLst>
                  <a:ext uri="{0D108BD9-81ED-4DB2-BD59-A6C34878D82A}">
                    <a16:rowId xmlns:a16="http://schemas.microsoft.com/office/drawing/2014/main" val="312958449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1</a:t>
                      </a:r>
                      <a:r>
                        <a:rPr lang="ko-KR" altLang="en-US" sz="2000" b="1" dirty="0"/>
                        <a:t>주차 </a:t>
                      </a:r>
                      <a:r>
                        <a:rPr lang="en-US" altLang="ko-KR" sz="2000" b="1" dirty="0"/>
                        <a:t>( ~ 5/16)</a:t>
                      </a:r>
                      <a:endParaRPr lang="ko-KR" altLang="en-US" sz="2000" b="1" dirty="0"/>
                    </a:p>
                  </a:txBody>
                  <a:tcPr marL="165427" marR="165427" marT="82713" marB="82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주제 선정 및 활용할 </a:t>
                      </a:r>
                      <a:r>
                        <a:rPr lang="en-US" altLang="ko-KR" sz="2400" dirty="0"/>
                        <a:t>API </a:t>
                      </a:r>
                      <a:r>
                        <a:rPr lang="ko-KR" altLang="en-US" sz="2400" dirty="0"/>
                        <a:t>조사</a:t>
                      </a:r>
                    </a:p>
                  </a:txBody>
                  <a:tcPr marL="165427" marR="165427" marT="82713" marB="82713"/>
                </a:tc>
                <a:extLst>
                  <a:ext uri="{0D108BD9-81ED-4DB2-BD59-A6C34878D82A}">
                    <a16:rowId xmlns:a16="http://schemas.microsoft.com/office/drawing/2014/main" val="3859365067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2</a:t>
                      </a:r>
                      <a:r>
                        <a:rPr lang="ko-KR" altLang="en-US" sz="2000" b="1" dirty="0"/>
                        <a:t>주차 </a:t>
                      </a:r>
                      <a:r>
                        <a:rPr lang="en-US" altLang="ko-KR" sz="2000" b="1" dirty="0"/>
                        <a:t>(5/17 ~ 5/23)</a:t>
                      </a:r>
                    </a:p>
                  </a:txBody>
                  <a:tcPr marL="165427" marR="165427" marT="82713" marB="82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GUI, </a:t>
                      </a:r>
                      <a:r>
                        <a:rPr lang="ko-KR" altLang="en-US" sz="2400" dirty="0"/>
                        <a:t>검색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북마크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요약 구현</a:t>
                      </a:r>
                    </a:p>
                  </a:txBody>
                  <a:tcPr marL="165427" marR="165427" marT="82713" marB="82713"/>
                </a:tc>
                <a:extLst>
                  <a:ext uri="{0D108BD9-81ED-4DB2-BD59-A6C34878D82A}">
                    <a16:rowId xmlns:a16="http://schemas.microsoft.com/office/drawing/2014/main" val="3580796044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3</a:t>
                      </a:r>
                      <a:r>
                        <a:rPr lang="ko-KR" altLang="en-US" sz="2000" b="1" dirty="0"/>
                        <a:t>주차 </a:t>
                      </a:r>
                      <a:r>
                        <a:rPr lang="en-US" altLang="ko-KR" sz="2000" b="1" dirty="0"/>
                        <a:t>(5/24 ~ 5/30)</a:t>
                      </a:r>
                    </a:p>
                  </a:txBody>
                  <a:tcPr marL="165427" marR="165427" marT="82713" marB="82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메모</a:t>
                      </a:r>
                      <a:r>
                        <a:rPr lang="en-US" altLang="ko-KR" sz="2400" dirty="0"/>
                        <a:t>, G-mail, </a:t>
                      </a:r>
                      <a:r>
                        <a:rPr lang="ko-KR" altLang="en-US" sz="2400" dirty="0" err="1"/>
                        <a:t>텔레그램</a:t>
                      </a:r>
                      <a:r>
                        <a:rPr lang="ko-KR" altLang="en-US" sz="2400" dirty="0"/>
                        <a:t> 연동 구현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중간 발표</a:t>
                      </a:r>
                    </a:p>
                  </a:txBody>
                  <a:tcPr marL="165427" marR="165427" marT="82713" marB="82713"/>
                </a:tc>
                <a:extLst>
                  <a:ext uri="{0D108BD9-81ED-4DB2-BD59-A6C34878D82A}">
                    <a16:rowId xmlns:a16="http://schemas.microsoft.com/office/drawing/2014/main" val="3282746534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</a:t>
                      </a:r>
                      <a:r>
                        <a:rPr lang="ko-KR" altLang="en-US" sz="2000" b="1" dirty="0"/>
                        <a:t>주차 </a:t>
                      </a:r>
                      <a:r>
                        <a:rPr lang="en-US" altLang="ko-KR" sz="2000" b="1" dirty="0"/>
                        <a:t>(5/31 ~ 6/6)</a:t>
                      </a:r>
                    </a:p>
                  </a:txBody>
                  <a:tcPr marL="165427" marR="165427" marT="82713" marB="82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해외 논문 검색 및 번역 구현</a:t>
                      </a:r>
                    </a:p>
                  </a:txBody>
                  <a:tcPr marL="165427" marR="165427" marT="82713" marB="82713"/>
                </a:tc>
                <a:extLst>
                  <a:ext uri="{0D108BD9-81ED-4DB2-BD59-A6C34878D82A}">
                    <a16:rowId xmlns:a16="http://schemas.microsoft.com/office/drawing/2014/main" val="1265060242"/>
                  </a:ext>
                </a:extLst>
              </a:tr>
              <a:tr h="727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5</a:t>
                      </a:r>
                      <a:r>
                        <a:rPr lang="ko-KR" altLang="en-US" sz="2000" b="1"/>
                        <a:t>주차 </a:t>
                      </a:r>
                      <a:r>
                        <a:rPr lang="en-US" altLang="ko-KR" sz="2000" b="1"/>
                        <a:t>(6/7 </a:t>
                      </a:r>
                      <a:r>
                        <a:rPr lang="en-US" altLang="ko-KR" sz="2000" b="1" dirty="0"/>
                        <a:t>~ 6/13)</a:t>
                      </a:r>
                    </a:p>
                  </a:txBody>
                  <a:tcPr marL="165427" marR="165427" marT="82713" marB="827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추가 구현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점검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최종 발표</a:t>
                      </a:r>
                    </a:p>
                  </a:txBody>
                  <a:tcPr marL="165427" marR="165427" marT="82713" marB="82713"/>
                </a:tc>
                <a:extLst>
                  <a:ext uri="{0D108BD9-81ED-4DB2-BD59-A6C34878D82A}">
                    <a16:rowId xmlns:a16="http://schemas.microsoft.com/office/drawing/2014/main" val="416512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b="1" dirty="0"/>
              <a:t>목차</a:t>
            </a:r>
          </a:p>
        </p:txBody>
      </p:sp>
      <p:graphicFrame>
        <p:nvGraphicFramePr>
          <p:cNvPr id="16" name="내용 개체 틀 13">
            <a:extLst>
              <a:ext uri="{FF2B5EF4-FFF2-40B4-BE49-F238E27FC236}">
                <a16:creationId xmlns:a16="http://schemas.microsoft.com/office/drawing/2014/main" id="{E9239027-E25E-BAF5-4203-CA26FE841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6995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b="1" dirty="0"/>
              <a:t>기획 의도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7B6057C1-D970-12CF-B6AC-1FF6E8F96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32835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b="1" dirty="0"/>
              <a:t>활용 데이터 </a:t>
            </a:r>
            <a:r>
              <a:rPr lang="en-US" altLang="ko-KR" b="1" dirty="0"/>
              <a:t>– </a:t>
            </a:r>
            <a:r>
              <a:rPr lang="ko-KR" altLang="en-US" b="1" dirty="0"/>
              <a:t>논문 검색</a:t>
            </a:r>
            <a:r>
              <a:rPr lang="en-US" altLang="ko-KR" b="1" dirty="0"/>
              <a:t>(</a:t>
            </a:r>
            <a:r>
              <a:rPr lang="ko-KR" altLang="en-US" b="1" dirty="0"/>
              <a:t>국내 논문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90E38-0181-07FE-1A59-2A0BF17E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900" y="1727550"/>
            <a:ext cx="9982199" cy="431729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8417-F5B8-BC56-CD60-EDCF7017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096962"/>
          </a:xfrm>
        </p:spPr>
        <p:txBody>
          <a:bodyPr/>
          <a:lstStyle/>
          <a:p>
            <a:r>
              <a:rPr lang="ko-KR" altLang="en-US" b="1" dirty="0"/>
              <a:t>활용 데이터 </a:t>
            </a:r>
            <a:r>
              <a:rPr lang="en-US" altLang="ko-KR" b="1" dirty="0"/>
              <a:t>– </a:t>
            </a:r>
            <a:r>
              <a:rPr lang="ko-KR" altLang="en-US" b="1" dirty="0"/>
              <a:t>논문 검색</a:t>
            </a:r>
            <a:r>
              <a:rPr lang="en-US" altLang="ko-KR" b="1" dirty="0"/>
              <a:t>(</a:t>
            </a:r>
            <a:r>
              <a:rPr lang="ko-KR" altLang="en-US" b="1" dirty="0"/>
              <a:t>해외 논문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1D09F-46BD-FF3A-E61A-1DB1D77CC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14287"/>
            <a:ext cx="9982200" cy="454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7768-E333-99F8-1D1D-88896A14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추가 활용 </a:t>
            </a:r>
            <a:r>
              <a:rPr lang="en-US" altLang="ko-KR" b="1" dirty="0"/>
              <a:t>API</a:t>
            </a:r>
            <a:r>
              <a:rPr lang="ko-KR" altLang="en-US" b="1" dirty="0"/>
              <a:t> </a:t>
            </a:r>
            <a:r>
              <a:rPr lang="en-US" altLang="ko-KR" b="1" dirty="0"/>
              <a:t>– Translation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4B33FF6-7094-7FA5-22C6-BE8E72241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61" y="1752415"/>
            <a:ext cx="8733277" cy="42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87B26-F9B7-E790-04B0-188699B8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추가 활용 </a:t>
            </a:r>
            <a:r>
              <a:rPr lang="en-US" altLang="ko-KR" b="1" dirty="0"/>
              <a:t>API</a:t>
            </a:r>
            <a:r>
              <a:rPr lang="ko-KR" altLang="en-US" b="1" dirty="0"/>
              <a:t> </a:t>
            </a:r>
            <a:r>
              <a:rPr lang="en-US" altLang="ko-KR" b="1" dirty="0"/>
              <a:t>– Summarization API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4E8A70-7C02-A866-17E1-EBDEF09F4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22" y="1600200"/>
            <a:ext cx="79169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46629-D90D-F8F7-2E35-47CCFC7D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주요 기능 및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5ED58-2979-3161-B7C1-A3969BB6E366}"/>
              </a:ext>
            </a:extLst>
          </p:cNvPr>
          <p:cNvSpPr/>
          <p:nvPr/>
        </p:nvSpPr>
        <p:spPr>
          <a:xfrm>
            <a:off x="3201016" y="3757858"/>
            <a:ext cx="5060280" cy="3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432623-6F6D-F6A5-F117-D7617A0432BF}"/>
              </a:ext>
            </a:extLst>
          </p:cNvPr>
          <p:cNvSpPr/>
          <p:nvPr/>
        </p:nvSpPr>
        <p:spPr>
          <a:xfrm>
            <a:off x="2761836" y="1615109"/>
            <a:ext cx="7000875" cy="4888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C89C7F-AF00-70DF-E927-0D630EF7CAA4}"/>
              </a:ext>
            </a:extLst>
          </p:cNvPr>
          <p:cNvSpPr/>
          <p:nvPr/>
        </p:nvSpPr>
        <p:spPr>
          <a:xfrm>
            <a:off x="3171411" y="1767509"/>
            <a:ext cx="812765" cy="362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1CE90E-CADF-7D3C-D671-F61AE197C26C}"/>
              </a:ext>
            </a:extLst>
          </p:cNvPr>
          <p:cNvSpPr/>
          <p:nvPr/>
        </p:nvSpPr>
        <p:spPr>
          <a:xfrm>
            <a:off x="3984176" y="1767509"/>
            <a:ext cx="1043726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북마크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E65BEB-8D2A-2CD2-3AB3-F5CEA46B490D}"/>
              </a:ext>
            </a:extLst>
          </p:cNvPr>
          <p:cNvSpPr/>
          <p:nvPr/>
        </p:nvSpPr>
        <p:spPr>
          <a:xfrm>
            <a:off x="5885692" y="1767508"/>
            <a:ext cx="1216058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열람 기록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B3E3F6-BDA7-54C6-3432-B8644CDB4980}"/>
              </a:ext>
            </a:extLst>
          </p:cNvPr>
          <p:cNvSpPr/>
          <p:nvPr/>
        </p:nvSpPr>
        <p:spPr>
          <a:xfrm>
            <a:off x="5027902" y="1767508"/>
            <a:ext cx="857790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B342FC-17E1-4989-5C3B-FDBB9EB67DDF}"/>
              </a:ext>
            </a:extLst>
          </p:cNvPr>
          <p:cNvSpPr/>
          <p:nvPr/>
        </p:nvSpPr>
        <p:spPr>
          <a:xfrm>
            <a:off x="3201016" y="2362969"/>
            <a:ext cx="5060280" cy="3625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23" name="그래픽 22" descr="돋보기 윤곽선">
            <a:extLst>
              <a:ext uri="{FF2B5EF4-FFF2-40B4-BE49-F238E27FC236}">
                <a16:creationId xmlns:a16="http://schemas.microsoft.com/office/drawing/2014/main" id="{A25429EE-1307-6D42-AEA7-BCDB3203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444" y="2334983"/>
            <a:ext cx="398872" cy="3988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57F2C1-5051-B137-B2AB-EB8CEDABE2C5}"/>
              </a:ext>
            </a:extLst>
          </p:cNvPr>
          <p:cNvSpPr/>
          <p:nvPr/>
        </p:nvSpPr>
        <p:spPr>
          <a:xfrm>
            <a:off x="8471876" y="2362969"/>
            <a:ext cx="351640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50F654-89C9-A54C-DD0B-6709B9D2D3B5}"/>
              </a:ext>
            </a:extLst>
          </p:cNvPr>
          <p:cNvSpPr/>
          <p:nvPr/>
        </p:nvSpPr>
        <p:spPr>
          <a:xfrm>
            <a:off x="7351511" y="1702700"/>
            <a:ext cx="2182404" cy="521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Gif</a:t>
            </a:r>
            <a:r>
              <a:rPr lang="ko-KR" altLang="en-US" dirty="0">
                <a:solidFill>
                  <a:schemeClr val="tx1"/>
                </a:solidFill>
              </a:rPr>
              <a:t> 이미지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FAED9F-FE99-2418-78B0-046F469A00BC}"/>
              </a:ext>
            </a:extLst>
          </p:cNvPr>
          <p:cNvSpPr/>
          <p:nvPr/>
        </p:nvSpPr>
        <p:spPr>
          <a:xfrm>
            <a:off x="3201016" y="2978461"/>
            <a:ext cx="5060280" cy="2827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92E40D-03A3-3934-2E29-714288FEC84A}"/>
              </a:ext>
            </a:extLst>
          </p:cNvPr>
          <p:cNvSpPr txBox="1"/>
          <p:nvPr/>
        </p:nvSpPr>
        <p:spPr>
          <a:xfrm>
            <a:off x="3327062" y="3071886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</a:t>
            </a:r>
            <a:r>
              <a:rPr lang="ko-KR" altLang="en-US" dirty="0"/>
              <a:t>제목 </a:t>
            </a:r>
            <a:r>
              <a:rPr lang="en-US" altLang="ko-KR" dirty="0"/>
              <a:t>|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 err="1"/>
              <a:t>인용수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E0F6AA-F07F-499E-1CE4-700E4BAF3DD3}"/>
              </a:ext>
            </a:extLst>
          </p:cNvPr>
          <p:cNvSpPr txBox="1"/>
          <p:nvPr/>
        </p:nvSpPr>
        <p:spPr>
          <a:xfrm>
            <a:off x="3327062" y="3417477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 </a:t>
            </a:r>
            <a:r>
              <a:rPr lang="ko-KR" altLang="en-US" dirty="0"/>
              <a:t>제목 </a:t>
            </a:r>
            <a:r>
              <a:rPr lang="en-US" altLang="ko-KR" dirty="0"/>
              <a:t>|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 err="1"/>
              <a:t>인용수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49B306-F961-59C4-1B3B-0BF0FA84AB5D}"/>
              </a:ext>
            </a:extLst>
          </p:cNvPr>
          <p:cNvSpPr txBox="1"/>
          <p:nvPr/>
        </p:nvSpPr>
        <p:spPr>
          <a:xfrm>
            <a:off x="3327061" y="3731878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 </a:t>
            </a:r>
            <a:r>
              <a:rPr lang="ko-KR" altLang="en-US" dirty="0"/>
              <a:t>제목 </a:t>
            </a:r>
            <a:r>
              <a:rPr lang="en-US" altLang="ko-KR" dirty="0"/>
              <a:t>|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 err="1"/>
              <a:t>인용수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F3A8FE-C767-512B-FD11-F31389667F2A}"/>
              </a:ext>
            </a:extLst>
          </p:cNvPr>
          <p:cNvSpPr txBox="1"/>
          <p:nvPr/>
        </p:nvSpPr>
        <p:spPr>
          <a:xfrm>
            <a:off x="3327061" y="4077469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[4] </a:t>
            </a:r>
            <a:r>
              <a:rPr lang="ko-KR" altLang="en-US" dirty="0"/>
              <a:t>제목 </a:t>
            </a:r>
            <a:r>
              <a:rPr lang="en-US" altLang="ko-KR" dirty="0"/>
              <a:t>| </a:t>
            </a:r>
            <a:r>
              <a:rPr lang="ko-KR" altLang="en-US" dirty="0"/>
              <a:t>부제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 err="1"/>
              <a:t>인용수</a:t>
            </a:r>
            <a:endParaRPr lang="ko-KR" altLang="en-US" dirty="0"/>
          </a:p>
        </p:txBody>
      </p:sp>
      <p:sp>
        <p:nvSpPr>
          <p:cNvPr id="42" name="별: 꼭짓점 5개 41">
            <a:extLst>
              <a:ext uri="{FF2B5EF4-FFF2-40B4-BE49-F238E27FC236}">
                <a16:creationId xmlns:a16="http://schemas.microsoft.com/office/drawing/2014/main" id="{9890D270-3927-167A-BEEA-5EBD499B63A8}"/>
              </a:ext>
            </a:extLst>
          </p:cNvPr>
          <p:cNvSpPr/>
          <p:nvPr/>
        </p:nvSpPr>
        <p:spPr>
          <a:xfrm>
            <a:off x="7018504" y="3103076"/>
            <a:ext cx="257617" cy="283211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래픽 42" descr="클립보드 윤곽선">
            <a:extLst>
              <a:ext uri="{FF2B5EF4-FFF2-40B4-BE49-F238E27FC236}">
                <a16:creationId xmlns:a16="http://schemas.microsoft.com/office/drawing/2014/main" id="{B707E3A1-4F45-74CC-667F-12DB665F30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1934" y="3448666"/>
            <a:ext cx="283211" cy="283211"/>
          </a:xfrm>
          <a:prstGeom prst="rect">
            <a:avLst/>
          </a:prstGeom>
        </p:spPr>
      </p:pic>
      <p:sp>
        <p:nvSpPr>
          <p:cNvPr id="44" name="별: 꼭짓점 5개 43">
            <a:extLst>
              <a:ext uri="{FF2B5EF4-FFF2-40B4-BE49-F238E27FC236}">
                <a16:creationId xmlns:a16="http://schemas.microsoft.com/office/drawing/2014/main" id="{9626B04B-F5A2-49BA-1343-315C7D414E41}"/>
              </a:ext>
            </a:extLst>
          </p:cNvPr>
          <p:cNvSpPr/>
          <p:nvPr/>
        </p:nvSpPr>
        <p:spPr>
          <a:xfrm>
            <a:off x="7018504" y="3763066"/>
            <a:ext cx="257617" cy="283211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클립보드 윤곽선">
            <a:extLst>
              <a:ext uri="{FF2B5EF4-FFF2-40B4-BE49-F238E27FC236}">
                <a16:creationId xmlns:a16="http://schemas.microsoft.com/office/drawing/2014/main" id="{8C68505F-27FE-FAFA-4924-76AFA85FA6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5145" y="3774938"/>
            <a:ext cx="283211" cy="283211"/>
          </a:xfrm>
          <a:prstGeom prst="rect">
            <a:avLst/>
          </a:prstGeom>
        </p:spPr>
      </p:pic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9FFB7FF0-C6C8-2439-B4A3-DA2CA57441D4}"/>
              </a:ext>
            </a:extLst>
          </p:cNvPr>
          <p:cNvSpPr/>
          <p:nvPr/>
        </p:nvSpPr>
        <p:spPr>
          <a:xfrm rot="5400000">
            <a:off x="4594749" y="5863367"/>
            <a:ext cx="442580" cy="4237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AB0FE38-8F2C-8CE8-6A38-72572948102F}"/>
              </a:ext>
            </a:extLst>
          </p:cNvPr>
          <p:cNvSpPr/>
          <p:nvPr/>
        </p:nvSpPr>
        <p:spPr>
          <a:xfrm rot="16200000" flipH="1">
            <a:off x="6668597" y="5859773"/>
            <a:ext cx="442580" cy="4237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225682-DE83-1A98-2A38-4189902794BA}"/>
              </a:ext>
            </a:extLst>
          </p:cNvPr>
          <p:cNvSpPr txBox="1"/>
          <p:nvPr/>
        </p:nvSpPr>
        <p:spPr>
          <a:xfrm>
            <a:off x="5062522" y="58995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| 2 | 3 | 4 ...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227039-DC70-1281-0568-BE9D9B8EA45C}"/>
              </a:ext>
            </a:extLst>
          </p:cNvPr>
          <p:cNvSpPr/>
          <p:nvPr/>
        </p:nvSpPr>
        <p:spPr>
          <a:xfrm>
            <a:off x="8472378" y="2979305"/>
            <a:ext cx="1091202" cy="875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DA6B91-F150-0C42-505F-DBBA826D0EA1}"/>
              </a:ext>
            </a:extLst>
          </p:cNvPr>
          <p:cNvSpPr/>
          <p:nvPr/>
        </p:nvSpPr>
        <p:spPr>
          <a:xfrm>
            <a:off x="2595562" y="1628360"/>
            <a:ext cx="7000875" cy="4888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EE94D6-ACC3-127D-6DCA-A8163960D575}"/>
              </a:ext>
            </a:extLst>
          </p:cNvPr>
          <p:cNvSpPr/>
          <p:nvPr/>
        </p:nvSpPr>
        <p:spPr>
          <a:xfrm>
            <a:off x="3005137" y="1780760"/>
            <a:ext cx="812765" cy="362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932BE-D6C1-06C2-E106-27D39A5A96CF}"/>
              </a:ext>
            </a:extLst>
          </p:cNvPr>
          <p:cNvSpPr/>
          <p:nvPr/>
        </p:nvSpPr>
        <p:spPr>
          <a:xfrm>
            <a:off x="3817902" y="1780760"/>
            <a:ext cx="1043726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북마크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5EF3D-B6B4-29BA-6F2D-A580E3144225}"/>
              </a:ext>
            </a:extLst>
          </p:cNvPr>
          <p:cNvSpPr/>
          <p:nvPr/>
        </p:nvSpPr>
        <p:spPr>
          <a:xfrm>
            <a:off x="5719418" y="1780759"/>
            <a:ext cx="1216058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열람 기록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F1DD56-BD6C-5385-BDD6-B739118E3B99}"/>
              </a:ext>
            </a:extLst>
          </p:cNvPr>
          <p:cNvSpPr/>
          <p:nvPr/>
        </p:nvSpPr>
        <p:spPr>
          <a:xfrm>
            <a:off x="4861628" y="1780759"/>
            <a:ext cx="857790" cy="3625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290CFB-0B75-1F09-0461-BE4B3D48E5EE}"/>
              </a:ext>
            </a:extLst>
          </p:cNvPr>
          <p:cNvSpPr/>
          <p:nvPr/>
        </p:nvSpPr>
        <p:spPr>
          <a:xfrm>
            <a:off x="7185237" y="1715951"/>
            <a:ext cx="2182404" cy="521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Gif</a:t>
            </a:r>
            <a:r>
              <a:rPr lang="ko-KR" altLang="en-US" dirty="0">
                <a:solidFill>
                  <a:schemeClr val="tx1"/>
                </a:solidFill>
              </a:rPr>
              <a:t> 이미지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38CC64-EA77-FB30-4B45-D06F6110C939}"/>
              </a:ext>
            </a:extLst>
          </p:cNvPr>
          <p:cNvSpPr/>
          <p:nvPr/>
        </p:nvSpPr>
        <p:spPr>
          <a:xfrm>
            <a:off x="3034742" y="2897836"/>
            <a:ext cx="5060280" cy="20546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Abstract</a:t>
            </a:r>
            <a:br>
              <a:rPr lang="en-US" altLang="ko-KR" dirty="0">
                <a:solidFill>
                  <a:schemeClr val="tx1"/>
                </a:solidFill>
              </a:rPr>
            </a:b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나랏말싸미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듕귁에</a:t>
            </a:r>
            <a:r>
              <a:rPr lang="ko-KR" altLang="en-US" dirty="0">
                <a:solidFill>
                  <a:schemeClr val="tx1"/>
                </a:solidFill>
              </a:rPr>
              <a:t> 달아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79AC72-636E-3FC7-3DA0-DFFB3178D973}"/>
              </a:ext>
            </a:extLst>
          </p:cNvPr>
          <p:cNvSpPr/>
          <p:nvPr/>
        </p:nvSpPr>
        <p:spPr>
          <a:xfrm>
            <a:off x="3034742" y="2376220"/>
            <a:ext cx="5060280" cy="521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저자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연도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7C1B8-AB27-50A4-586C-B25E25430C11}"/>
              </a:ext>
            </a:extLst>
          </p:cNvPr>
          <p:cNvSpPr/>
          <p:nvPr/>
        </p:nvSpPr>
        <p:spPr>
          <a:xfrm>
            <a:off x="3034742" y="4952487"/>
            <a:ext cx="5060280" cy="3582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관련 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B07993-D27D-45D4-AF43-82FE1E18A4EC}"/>
              </a:ext>
            </a:extLst>
          </p:cNvPr>
          <p:cNvSpPr/>
          <p:nvPr/>
        </p:nvSpPr>
        <p:spPr>
          <a:xfrm>
            <a:off x="3034742" y="5310704"/>
            <a:ext cx="5060280" cy="821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60713F-C997-6194-0D3F-60C473D02546}"/>
              </a:ext>
            </a:extLst>
          </p:cNvPr>
          <p:cNvSpPr/>
          <p:nvPr/>
        </p:nvSpPr>
        <p:spPr>
          <a:xfrm>
            <a:off x="8300128" y="2376221"/>
            <a:ext cx="1091202" cy="627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4F812D-37CA-E4C5-DCB7-8B4375CAEFBB}"/>
              </a:ext>
            </a:extLst>
          </p:cNvPr>
          <p:cNvSpPr/>
          <p:nvPr/>
        </p:nvSpPr>
        <p:spPr>
          <a:xfrm>
            <a:off x="8322687" y="3126775"/>
            <a:ext cx="1091202" cy="627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F258CB-9E84-BB23-BDDC-72A8E3BD1EDD}"/>
              </a:ext>
            </a:extLst>
          </p:cNvPr>
          <p:cNvSpPr/>
          <p:nvPr/>
        </p:nvSpPr>
        <p:spPr>
          <a:xfrm>
            <a:off x="8322687" y="3882097"/>
            <a:ext cx="1091202" cy="627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CC7E45-1EA4-B324-0108-59E657FB64BE}"/>
              </a:ext>
            </a:extLst>
          </p:cNvPr>
          <p:cNvSpPr/>
          <p:nvPr/>
        </p:nvSpPr>
        <p:spPr>
          <a:xfrm>
            <a:off x="8325252" y="4639243"/>
            <a:ext cx="1091202" cy="627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F1B37E4-16D1-959F-33DE-18EE02D1B2A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391330" y="2316502"/>
            <a:ext cx="601847" cy="37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FAE878E-B42C-98EB-284B-4F8C95A9F6D2}"/>
              </a:ext>
            </a:extLst>
          </p:cNvPr>
          <p:cNvCxnSpPr/>
          <p:nvPr/>
        </p:nvCxnSpPr>
        <p:spPr>
          <a:xfrm flipV="1">
            <a:off x="9424459" y="3019509"/>
            <a:ext cx="570199" cy="43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96E223-DECB-01B2-90BC-63258113679F}"/>
              </a:ext>
            </a:extLst>
          </p:cNvPr>
          <p:cNvCxnSpPr/>
          <p:nvPr/>
        </p:nvCxnSpPr>
        <p:spPr>
          <a:xfrm flipV="1">
            <a:off x="9424460" y="4549460"/>
            <a:ext cx="570199" cy="43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3239F0-1FE7-8CD7-C2E5-ECA8568CA078}"/>
              </a:ext>
            </a:extLst>
          </p:cNvPr>
          <p:cNvSpPr txBox="1"/>
          <p:nvPr/>
        </p:nvSpPr>
        <p:spPr>
          <a:xfrm>
            <a:off x="10069198" y="417731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 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131E16-2594-E8F9-E8D2-E8165A451EF5}"/>
              </a:ext>
            </a:extLst>
          </p:cNvPr>
          <p:cNvSpPr txBox="1"/>
          <p:nvPr/>
        </p:nvSpPr>
        <p:spPr>
          <a:xfrm>
            <a:off x="10038273" y="2650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클립보드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F75653-72BD-6FD2-75BA-997353793B8A}"/>
              </a:ext>
            </a:extLst>
          </p:cNvPr>
          <p:cNvSpPr txBox="1"/>
          <p:nvPr/>
        </p:nvSpPr>
        <p:spPr>
          <a:xfrm>
            <a:off x="10027971" y="19767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페이지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12C4B7-698D-F30D-A49C-4EF97AABF058}"/>
              </a:ext>
            </a:extLst>
          </p:cNvPr>
          <p:cNvSpPr/>
          <p:nvPr/>
        </p:nvSpPr>
        <p:spPr>
          <a:xfrm>
            <a:off x="8322687" y="5387973"/>
            <a:ext cx="1091202" cy="627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요약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BC00702-F1BA-CBE1-9EFB-FFBFF5C8A49F}"/>
              </a:ext>
            </a:extLst>
          </p:cNvPr>
          <p:cNvCxnSpPr/>
          <p:nvPr/>
        </p:nvCxnSpPr>
        <p:spPr>
          <a:xfrm flipV="1">
            <a:off x="9422978" y="5313513"/>
            <a:ext cx="570199" cy="43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4DD085D-ABF7-2B92-F022-AA93DD381E95}"/>
              </a:ext>
            </a:extLst>
          </p:cNvPr>
          <p:cNvSpPr txBox="1"/>
          <p:nvPr/>
        </p:nvSpPr>
        <p:spPr>
          <a:xfrm>
            <a:off x="10067716" y="49413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메시지 박스</a:t>
            </a:r>
          </a:p>
        </p:txBody>
      </p:sp>
      <p:sp>
        <p:nvSpPr>
          <p:cNvPr id="50" name="별: 꼭짓점 5개 49">
            <a:extLst>
              <a:ext uri="{FF2B5EF4-FFF2-40B4-BE49-F238E27FC236}">
                <a16:creationId xmlns:a16="http://schemas.microsoft.com/office/drawing/2014/main" id="{B551F6B3-C726-55F6-ADAF-4C74EC2847D6}"/>
              </a:ext>
            </a:extLst>
          </p:cNvPr>
          <p:cNvSpPr/>
          <p:nvPr/>
        </p:nvSpPr>
        <p:spPr>
          <a:xfrm>
            <a:off x="7678811" y="2495422"/>
            <a:ext cx="257617" cy="283211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1EC08E6-43C0-B0D3-ABF6-50B965C9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ko-KR" altLang="en-US" b="1" dirty="0"/>
              <a:t>주요 기능 및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28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교육 문학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0_TF03431380_Win32" id="{CC0F9FBE-93CA-484D-BA68-6B9EF4A66734}" vid="{970D5AD7-72D3-42BB-8284-EEC14A641070}"/>
    </a:ext>
  </a:extLst>
</a:theme>
</file>

<file path=ppt/theme/theme2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가는 세로줄 리본 디자인의 학술용 프레젠테이션(와이드스크린)</Template>
  <TotalTime>143</TotalTime>
  <Words>416</Words>
  <Application>Microsoft Office PowerPoint</Application>
  <PresentationFormat>와이드스크린</PresentationFormat>
  <Paragraphs>118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Aharoni</vt:lpstr>
      <vt:lpstr>Wingdings</vt:lpstr>
      <vt:lpstr>교육 문학 16x9</vt:lpstr>
      <vt:lpstr>스크립트 언어 기획 발표</vt:lpstr>
      <vt:lpstr>목차</vt:lpstr>
      <vt:lpstr>기획 의도</vt:lpstr>
      <vt:lpstr>활용 데이터 – 논문 검색(국내 논문)</vt:lpstr>
      <vt:lpstr>활용 데이터 – 논문 검색(해외 논문)</vt:lpstr>
      <vt:lpstr>추가 활용 API – Translation API</vt:lpstr>
      <vt:lpstr>추가 활용 API – Summarization API</vt:lpstr>
      <vt:lpstr>주요 기능 및 API</vt:lpstr>
      <vt:lpstr>주요 기능 및 API</vt:lpstr>
      <vt:lpstr>주요 기능 및 API</vt:lpstr>
      <vt:lpstr>주요 기능 및 API</vt:lpstr>
      <vt:lpstr>주요 기능 및 API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상훈 우</dc:creator>
  <cp:lastModifiedBy>상훈 우</cp:lastModifiedBy>
  <cp:revision>15</cp:revision>
  <dcterms:created xsi:type="dcterms:W3CDTF">2024-05-15T16:16:41Z</dcterms:created>
  <dcterms:modified xsi:type="dcterms:W3CDTF">2024-05-15T23:26:33Z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