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AB650-787F-426D-8925-A8C261F221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C64F337-8010-4DAB-B02B-72D906FBA84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470CC3F-ACA9-40D3-B6F7-42645D6C3744}" type="parTrans" cxnId="{190F65FC-2C54-4A66-A280-15B2B2AEA887}">
      <dgm:prSet/>
      <dgm:spPr/>
      <dgm:t>
        <a:bodyPr/>
        <a:lstStyle/>
        <a:p>
          <a:endParaRPr lang="en-US"/>
        </a:p>
      </dgm:t>
    </dgm:pt>
    <dgm:pt modelId="{AF232E0D-BDE4-41A8-B41D-01AE3D4137C0}" type="sibTrans" cxnId="{190F65FC-2C54-4A66-A280-15B2B2AEA887}">
      <dgm:prSet/>
      <dgm:spPr/>
      <dgm:t>
        <a:bodyPr/>
        <a:lstStyle/>
        <a:p>
          <a:endParaRPr lang="en-US"/>
        </a:p>
      </dgm:t>
    </dgm:pt>
    <dgm:pt modelId="{33BDAD91-8514-442D-A8E1-2D1054CF9DB9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D9DD5619-76C7-4559-88FD-986B72FEE1AA}" type="parTrans" cxnId="{F0D4F8F9-EEF6-48B7-9906-B4C0DBC8EC0B}">
      <dgm:prSet/>
      <dgm:spPr/>
      <dgm:t>
        <a:bodyPr/>
        <a:lstStyle/>
        <a:p>
          <a:endParaRPr lang="en-US"/>
        </a:p>
      </dgm:t>
    </dgm:pt>
    <dgm:pt modelId="{2A806922-57C7-472A-A1CA-1DA62345EBC6}" type="sibTrans" cxnId="{F0D4F8F9-EEF6-48B7-9906-B4C0DBC8EC0B}">
      <dgm:prSet/>
      <dgm:spPr/>
      <dgm:t>
        <a:bodyPr/>
        <a:lstStyle/>
        <a:p>
          <a:endParaRPr lang="en-US"/>
        </a:p>
      </dgm:t>
    </dgm:pt>
    <dgm:pt modelId="{AD0DE5C6-170A-4279-A1C0-6CDCDE95FBE7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A29DD663-7753-42C4-A658-CAC045549BE8}" type="parTrans" cxnId="{00AC06E2-1030-4DF4-82C9-98589F7561F0}">
      <dgm:prSet/>
      <dgm:spPr/>
      <dgm:t>
        <a:bodyPr/>
        <a:lstStyle/>
        <a:p>
          <a:endParaRPr lang="en-US"/>
        </a:p>
      </dgm:t>
    </dgm:pt>
    <dgm:pt modelId="{580CD862-E8CD-42FC-A28A-99632E373C62}" type="sibTrans" cxnId="{00AC06E2-1030-4DF4-82C9-98589F7561F0}">
      <dgm:prSet/>
      <dgm:spPr/>
      <dgm:t>
        <a:bodyPr/>
        <a:lstStyle/>
        <a:p>
          <a:endParaRPr lang="en-US"/>
        </a:p>
      </dgm:t>
    </dgm:pt>
    <dgm:pt modelId="{38D40432-6042-43A8-98E3-884334300A3E}">
      <dgm:prSet/>
      <dgm:spPr/>
      <dgm:t>
        <a:bodyPr/>
        <a:lstStyle/>
        <a:p>
          <a:r>
            <a:rPr lang="en-US"/>
            <a:t>Data Modelling</a:t>
          </a:r>
        </a:p>
      </dgm:t>
    </dgm:pt>
    <dgm:pt modelId="{CD8E7634-9231-4654-A0C8-B81CB1B26E81}" type="parTrans" cxnId="{A6DC91E6-031D-443A-AB8F-D943DA699616}">
      <dgm:prSet/>
      <dgm:spPr/>
      <dgm:t>
        <a:bodyPr/>
        <a:lstStyle/>
        <a:p>
          <a:endParaRPr lang="en-US"/>
        </a:p>
      </dgm:t>
    </dgm:pt>
    <dgm:pt modelId="{FD21B60C-74D4-49FB-BA2E-551BE718E565}" type="sibTrans" cxnId="{A6DC91E6-031D-443A-AB8F-D943DA699616}">
      <dgm:prSet/>
      <dgm:spPr/>
      <dgm:t>
        <a:bodyPr/>
        <a:lstStyle/>
        <a:p>
          <a:endParaRPr lang="en-US"/>
        </a:p>
      </dgm:t>
    </dgm:pt>
    <dgm:pt modelId="{E14533B3-3C56-4D55-BEE6-3BFBA3E0285E}">
      <dgm:prSet/>
      <dgm:spPr/>
      <dgm:t>
        <a:bodyPr/>
        <a:lstStyle/>
        <a:p>
          <a:r>
            <a:rPr lang="en-US"/>
            <a:t>Model Assessment</a:t>
          </a:r>
        </a:p>
      </dgm:t>
    </dgm:pt>
    <dgm:pt modelId="{77BC1AB6-F0E7-4B39-8259-EB5D233DDC93}" type="parTrans" cxnId="{AB42E8F6-69C9-46C8-BE4B-24FF047375F9}">
      <dgm:prSet/>
      <dgm:spPr/>
      <dgm:t>
        <a:bodyPr/>
        <a:lstStyle/>
        <a:p>
          <a:endParaRPr lang="en-US"/>
        </a:p>
      </dgm:t>
    </dgm:pt>
    <dgm:pt modelId="{861912B6-5A55-4E44-8E91-6F1BE32BC9F5}" type="sibTrans" cxnId="{AB42E8F6-69C9-46C8-BE4B-24FF047375F9}">
      <dgm:prSet/>
      <dgm:spPr/>
      <dgm:t>
        <a:bodyPr/>
        <a:lstStyle/>
        <a:p>
          <a:endParaRPr lang="en-US"/>
        </a:p>
      </dgm:t>
    </dgm:pt>
    <dgm:pt modelId="{EAC730F4-CCBA-485C-9BE5-5AD8919B5415}">
      <dgm:prSet/>
      <dgm:spPr/>
      <dgm:t>
        <a:bodyPr/>
        <a:lstStyle/>
        <a:p>
          <a:r>
            <a:rPr lang="en-US"/>
            <a:t>Results</a:t>
          </a:r>
        </a:p>
      </dgm:t>
    </dgm:pt>
    <dgm:pt modelId="{B53AD86E-0396-4BF8-B5B2-442A3EC33D78}" type="parTrans" cxnId="{9553CDFD-1BFB-4970-968F-32F67B29B0FE}">
      <dgm:prSet/>
      <dgm:spPr/>
      <dgm:t>
        <a:bodyPr/>
        <a:lstStyle/>
        <a:p>
          <a:endParaRPr lang="en-US"/>
        </a:p>
      </dgm:t>
    </dgm:pt>
    <dgm:pt modelId="{F2721C6D-458B-4BD8-B7C6-72F1E04D045F}" type="sibTrans" cxnId="{9553CDFD-1BFB-4970-968F-32F67B29B0FE}">
      <dgm:prSet/>
      <dgm:spPr/>
      <dgm:t>
        <a:bodyPr/>
        <a:lstStyle/>
        <a:p>
          <a:endParaRPr lang="en-US"/>
        </a:p>
      </dgm:t>
    </dgm:pt>
    <dgm:pt modelId="{D99DDA96-2DC5-40CB-BE96-4C4DF89331F7}" type="pres">
      <dgm:prSet presAssocID="{21FAB650-787F-426D-8925-A8C261F22148}" presName="root" presStyleCnt="0">
        <dgm:presLayoutVars>
          <dgm:dir/>
          <dgm:resizeHandles val="exact"/>
        </dgm:presLayoutVars>
      </dgm:prSet>
      <dgm:spPr/>
    </dgm:pt>
    <dgm:pt modelId="{6A526076-A084-43B6-84C8-68C531049358}" type="pres">
      <dgm:prSet presAssocID="{DC64F337-8010-4DAB-B02B-72D906FBA843}" presName="compNode" presStyleCnt="0"/>
      <dgm:spPr/>
    </dgm:pt>
    <dgm:pt modelId="{B0DC1E51-B269-4467-822F-D82845B86D42}" type="pres">
      <dgm:prSet presAssocID="{DC64F337-8010-4DAB-B02B-72D906FBA8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5E3221B1-FDA6-49F5-9193-18A88A70BAF0}" type="pres">
      <dgm:prSet presAssocID="{DC64F337-8010-4DAB-B02B-72D906FBA843}" presName="spaceRect" presStyleCnt="0"/>
      <dgm:spPr/>
    </dgm:pt>
    <dgm:pt modelId="{F20CFA78-DB29-451B-ADDB-81F5FF86AF49}" type="pres">
      <dgm:prSet presAssocID="{DC64F337-8010-4DAB-B02B-72D906FBA843}" presName="textRect" presStyleLbl="revTx" presStyleIdx="0" presStyleCnt="6">
        <dgm:presLayoutVars>
          <dgm:chMax val="1"/>
          <dgm:chPref val="1"/>
        </dgm:presLayoutVars>
      </dgm:prSet>
      <dgm:spPr/>
    </dgm:pt>
    <dgm:pt modelId="{AB3F82C8-FFCE-42FB-A37E-B8669C76E14E}" type="pres">
      <dgm:prSet presAssocID="{AF232E0D-BDE4-41A8-B41D-01AE3D4137C0}" presName="sibTrans" presStyleCnt="0"/>
      <dgm:spPr/>
    </dgm:pt>
    <dgm:pt modelId="{B1E7596A-234D-4BC4-8CEA-99DAC075293F}" type="pres">
      <dgm:prSet presAssocID="{33BDAD91-8514-442D-A8E1-2D1054CF9DB9}" presName="compNode" presStyleCnt="0"/>
      <dgm:spPr/>
    </dgm:pt>
    <dgm:pt modelId="{1C843CE0-8562-4AE3-8F3F-EE81AB295FA6}" type="pres">
      <dgm:prSet presAssocID="{33BDAD91-8514-442D-A8E1-2D1054CF9DB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97D34F-2BB8-4EE2-990A-7C4393513B87}" type="pres">
      <dgm:prSet presAssocID="{33BDAD91-8514-442D-A8E1-2D1054CF9DB9}" presName="spaceRect" presStyleCnt="0"/>
      <dgm:spPr/>
    </dgm:pt>
    <dgm:pt modelId="{65DAE7BC-3695-4153-AD13-0B66798A3BFE}" type="pres">
      <dgm:prSet presAssocID="{33BDAD91-8514-442D-A8E1-2D1054CF9DB9}" presName="textRect" presStyleLbl="revTx" presStyleIdx="1" presStyleCnt="6">
        <dgm:presLayoutVars>
          <dgm:chMax val="1"/>
          <dgm:chPref val="1"/>
        </dgm:presLayoutVars>
      </dgm:prSet>
      <dgm:spPr/>
    </dgm:pt>
    <dgm:pt modelId="{0BA00A7E-2444-490A-8BBE-14833BA2B540}" type="pres">
      <dgm:prSet presAssocID="{2A806922-57C7-472A-A1CA-1DA62345EBC6}" presName="sibTrans" presStyleCnt="0"/>
      <dgm:spPr/>
    </dgm:pt>
    <dgm:pt modelId="{84598C83-6914-480A-A286-5C6C286AA20F}" type="pres">
      <dgm:prSet presAssocID="{AD0DE5C6-170A-4279-A1C0-6CDCDE95FBE7}" presName="compNode" presStyleCnt="0"/>
      <dgm:spPr/>
    </dgm:pt>
    <dgm:pt modelId="{D234DF39-2ADC-4CB8-8AC7-2FB0C56ADF1A}" type="pres">
      <dgm:prSet presAssocID="{AD0DE5C6-170A-4279-A1C0-6CDCDE95FBE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2294DE2E-9D9B-492F-A656-D45ED55C0E93}" type="pres">
      <dgm:prSet presAssocID="{AD0DE5C6-170A-4279-A1C0-6CDCDE95FBE7}" presName="spaceRect" presStyleCnt="0"/>
      <dgm:spPr/>
    </dgm:pt>
    <dgm:pt modelId="{58BFCEA1-479C-4E5D-A4A4-BD1CB2D5294D}" type="pres">
      <dgm:prSet presAssocID="{AD0DE5C6-170A-4279-A1C0-6CDCDE95FBE7}" presName="textRect" presStyleLbl="revTx" presStyleIdx="2" presStyleCnt="6">
        <dgm:presLayoutVars>
          <dgm:chMax val="1"/>
          <dgm:chPref val="1"/>
        </dgm:presLayoutVars>
      </dgm:prSet>
      <dgm:spPr/>
    </dgm:pt>
    <dgm:pt modelId="{1D5EABD0-7AD7-4E9A-8E17-396B0E41CD05}" type="pres">
      <dgm:prSet presAssocID="{580CD862-E8CD-42FC-A28A-99632E373C62}" presName="sibTrans" presStyleCnt="0"/>
      <dgm:spPr/>
    </dgm:pt>
    <dgm:pt modelId="{8979B709-D0CA-464B-954F-59269EABD1FA}" type="pres">
      <dgm:prSet presAssocID="{38D40432-6042-43A8-98E3-884334300A3E}" presName="compNode" presStyleCnt="0"/>
      <dgm:spPr/>
    </dgm:pt>
    <dgm:pt modelId="{E05A54C0-AD79-4C05-9A80-FB9CE93218D3}" type="pres">
      <dgm:prSet presAssocID="{38D40432-6042-43A8-98E3-884334300A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A88A35B3-E97D-4908-9E4A-47DB201763FD}" type="pres">
      <dgm:prSet presAssocID="{38D40432-6042-43A8-98E3-884334300A3E}" presName="spaceRect" presStyleCnt="0"/>
      <dgm:spPr/>
    </dgm:pt>
    <dgm:pt modelId="{C1251DAE-3E9D-4C65-80CF-9821EFDEF637}" type="pres">
      <dgm:prSet presAssocID="{38D40432-6042-43A8-98E3-884334300A3E}" presName="textRect" presStyleLbl="revTx" presStyleIdx="3" presStyleCnt="6">
        <dgm:presLayoutVars>
          <dgm:chMax val="1"/>
          <dgm:chPref val="1"/>
        </dgm:presLayoutVars>
      </dgm:prSet>
      <dgm:spPr/>
    </dgm:pt>
    <dgm:pt modelId="{0F8CAE73-9910-4EB5-B74C-CFED9D1F4FB3}" type="pres">
      <dgm:prSet presAssocID="{FD21B60C-74D4-49FB-BA2E-551BE718E565}" presName="sibTrans" presStyleCnt="0"/>
      <dgm:spPr/>
    </dgm:pt>
    <dgm:pt modelId="{2CCC17D6-F979-4EFB-9483-61D709A812CF}" type="pres">
      <dgm:prSet presAssocID="{E14533B3-3C56-4D55-BEE6-3BFBA3E0285E}" presName="compNode" presStyleCnt="0"/>
      <dgm:spPr/>
    </dgm:pt>
    <dgm:pt modelId="{331B3EEA-3E34-47C8-9448-059F9F4C0ECB}" type="pres">
      <dgm:prSet presAssocID="{E14533B3-3C56-4D55-BEE6-3BFBA3E028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3F1AFF14-38DF-4A14-8359-902BD1158443}" type="pres">
      <dgm:prSet presAssocID="{E14533B3-3C56-4D55-BEE6-3BFBA3E0285E}" presName="spaceRect" presStyleCnt="0"/>
      <dgm:spPr/>
    </dgm:pt>
    <dgm:pt modelId="{B6CBF9A6-D4BA-4C8B-AF2E-1546BD706E3B}" type="pres">
      <dgm:prSet presAssocID="{E14533B3-3C56-4D55-BEE6-3BFBA3E0285E}" presName="textRect" presStyleLbl="revTx" presStyleIdx="4" presStyleCnt="6">
        <dgm:presLayoutVars>
          <dgm:chMax val="1"/>
          <dgm:chPref val="1"/>
        </dgm:presLayoutVars>
      </dgm:prSet>
      <dgm:spPr/>
    </dgm:pt>
    <dgm:pt modelId="{99AF7141-91C5-44E7-8241-8BBEE032B50C}" type="pres">
      <dgm:prSet presAssocID="{861912B6-5A55-4E44-8E91-6F1BE32BC9F5}" presName="sibTrans" presStyleCnt="0"/>
      <dgm:spPr/>
    </dgm:pt>
    <dgm:pt modelId="{4870A3D8-2A2B-4BB8-B995-218E0F8A004F}" type="pres">
      <dgm:prSet presAssocID="{EAC730F4-CCBA-485C-9BE5-5AD8919B5415}" presName="compNode" presStyleCnt="0"/>
      <dgm:spPr/>
    </dgm:pt>
    <dgm:pt modelId="{E9B78FD1-20CE-4C69-AC04-A5D912EF2F3B}" type="pres">
      <dgm:prSet presAssocID="{EAC730F4-CCBA-485C-9BE5-5AD8919B54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Case"/>
        </a:ext>
      </dgm:extLst>
    </dgm:pt>
    <dgm:pt modelId="{E2ACF4C5-5B1E-4AC1-92E3-82B374909762}" type="pres">
      <dgm:prSet presAssocID="{EAC730F4-CCBA-485C-9BE5-5AD8919B5415}" presName="spaceRect" presStyleCnt="0"/>
      <dgm:spPr/>
    </dgm:pt>
    <dgm:pt modelId="{B8C116F7-3F7C-4357-8715-FC3CAA4844C8}" type="pres">
      <dgm:prSet presAssocID="{EAC730F4-CCBA-485C-9BE5-5AD8919B54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DC5307-4B3F-4A84-964A-CD662B1F3AA1}" type="presOf" srcId="{DC64F337-8010-4DAB-B02B-72D906FBA843}" destId="{F20CFA78-DB29-451B-ADDB-81F5FF86AF49}" srcOrd="0" destOrd="0" presId="urn:microsoft.com/office/officeart/2018/2/layout/IconLabelList"/>
    <dgm:cxn modelId="{19FE7B15-AB54-4896-BB58-E2D940082472}" type="presOf" srcId="{38D40432-6042-43A8-98E3-884334300A3E}" destId="{C1251DAE-3E9D-4C65-80CF-9821EFDEF637}" srcOrd="0" destOrd="0" presId="urn:microsoft.com/office/officeart/2018/2/layout/IconLabelList"/>
    <dgm:cxn modelId="{E5FEBE87-5FDC-4472-BCFE-2372B88EC561}" type="presOf" srcId="{EAC730F4-CCBA-485C-9BE5-5AD8919B5415}" destId="{B8C116F7-3F7C-4357-8715-FC3CAA4844C8}" srcOrd="0" destOrd="0" presId="urn:microsoft.com/office/officeart/2018/2/layout/IconLabelList"/>
    <dgm:cxn modelId="{B7751F8A-C2C8-4EA8-8003-82773069D5BC}" type="presOf" srcId="{33BDAD91-8514-442D-A8E1-2D1054CF9DB9}" destId="{65DAE7BC-3695-4153-AD13-0B66798A3BFE}" srcOrd="0" destOrd="0" presId="urn:microsoft.com/office/officeart/2018/2/layout/IconLabelList"/>
    <dgm:cxn modelId="{CCC90EA9-B743-483E-B7B4-068FF4DD2D44}" type="presOf" srcId="{21FAB650-787F-426D-8925-A8C261F22148}" destId="{D99DDA96-2DC5-40CB-BE96-4C4DF89331F7}" srcOrd="0" destOrd="0" presId="urn:microsoft.com/office/officeart/2018/2/layout/IconLabelList"/>
    <dgm:cxn modelId="{FF66BEB8-AF0A-4B4C-9E6F-0688DE78859F}" type="presOf" srcId="{AD0DE5C6-170A-4279-A1C0-6CDCDE95FBE7}" destId="{58BFCEA1-479C-4E5D-A4A4-BD1CB2D5294D}" srcOrd="0" destOrd="0" presId="urn:microsoft.com/office/officeart/2018/2/layout/IconLabelList"/>
    <dgm:cxn modelId="{00AC06E2-1030-4DF4-82C9-98589F7561F0}" srcId="{21FAB650-787F-426D-8925-A8C261F22148}" destId="{AD0DE5C6-170A-4279-A1C0-6CDCDE95FBE7}" srcOrd="2" destOrd="0" parTransId="{A29DD663-7753-42C4-A658-CAC045549BE8}" sibTransId="{580CD862-E8CD-42FC-A28A-99632E373C62}"/>
    <dgm:cxn modelId="{567379E3-DB5D-488F-8997-556CE3EEEC05}" type="presOf" srcId="{E14533B3-3C56-4D55-BEE6-3BFBA3E0285E}" destId="{B6CBF9A6-D4BA-4C8B-AF2E-1546BD706E3B}" srcOrd="0" destOrd="0" presId="urn:microsoft.com/office/officeart/2018/2/layout/IconLabelList"/>
    <dgm:cxn modelId="{A6DC91E6-031D-443A-AB8F-D943DA699616}" srcId="{21FAB650-787F-426D-8925-A8C261F22148}" destId="{38D40432-6042-43A8-98E3-884334300A3E}" srcOrd="3" destOrd="0" parTransId="{CD8E7634-9231-4654-A0C8-B81CB1B26E81}" sibTransId="{FD21B60C-74D4-49FB-BA2E-551BE718E565}"/>
    <dgm:cxn modelId="{AB42E8F6-69C9-46C8-BE4B-24FF047375F9}" srcId="{21FAB650-787F-426D-8925-A8C261F22148}" destId="{E14533B3-3C56-4D55-BEE6-3BFBA3E0285E}" srcOrd="4" destOrd="0" parTransId="{77BC1AB6-F0E7-4B39-8259-EB5D233DDC93}" sibTransId="{861912B6-5A55-4E44-8E91-6F1BE32BC9F5}"/>
    <dgm:cxn modelId="{F0D4F8F9-EEF6-48B7-9906-B4C0DBC8EC0B}" srcId="{21FAB650-787F-426D-8925-A8C261F22148}" destId="{33BDAD91-8514-442D-A8E1-2D1054CF9DB9}" srcOrd="1" destOrd="0" parTransId="{D9DD5619-76C7-4559-88FD-986B72FEE1AA}" sibTransId="{2A806922-57C7-472A-A1CA-1DA62345EBC6}"/>
    <dgm:cxn modelId="{190F65FC-2C54-4A66-A280-15B2B2AEA887}" srcId="{21FAB650-787F-426D-8925-A8C261F22148}" destId="{DC64F337-8010-4DAB-B02B-72D906FBA843}" srcOrd="0" destOrd="0" parTransId="{D470CC3F-ACA9-40D3-B6F7-42645D6C3744}" sibTransId="{AF232E0D-BDE4-41A8-B41D-01AE3D4137C0}"/>
    <dgm:cxn modelId="{9553CDFD-1BFB-4970-968F-32F67B29B0FE}" srcId="{21FAB650-787F-426D-8925-A8C261F22148}" destId="{EAC730F4-CCBA-485C-9BE5-5AD8919B5415}" srcOrd="5" destOrd="0" parTransId="{B53AD86E-0396-4BF8-B5B2-442A3EC33D78}" sibTransId="{F2721C6D-458B-4BD8-B7C6-72F1E04D045F}"/>
    <dgm:cxn modelId="{87CF5778-8850-4283-8289-3AA4580157CF}" type="presParOf" srcId="{D99DDA96-2DC5-40CB-BE96-4C4DF89331F7}" destId="{6A526076-A084-43B6-84C8-68C531049358}" srcOrd="0" destOrd="0" presId="urn:microsoft.com/office/officeart/2018/2/layout/IconLabelList"/>
    <dgm:cxn modelId="{8B51EB00-4FC7-49D5-A28F-1BDC50780AED}" type="presParOf" srcId="{6A526076-A084-43B6-84C8-68C531049358}" destId="{B0DC1E51-B269-4467-822F-D82845B86D42}" srcOrd="0" destOrd="0" presId="urn:microsoft.com/office/officeart/2018/2/layout/IconLabelList"/>
    <dgm:cxn modelId="{9F327A73-A49C-4F50-A6E3-04B4E7497B38}" type="presParOf" srcId="{6A526076-A084-43B6-84C8-68C531049358}" destId="{5E3221B1-FDA6-49F5-9193-18A88A70BAF0}" srcOrd="1" destOrd="0" presId="urn:microsoft.com/office/officeart/2018/2/layout/IconLabelList"/>
    <dgm:cxn modelId="{D9B56622-920F-4376-AA16-9BA7E481E97B}" type="presParOf" srcId="{6A526076-A084-43B6-84C8-68C531049358}" destId="{F20CFA78-DB29-451B-ADDB-81F5FF86AF49}" srcOrd="2" destOrd="0" presId="urn:microsoft.com/office/officeart/2018/2/layout/IconLabelList"/>
    <dgm:cxn modelId="{2BCEBCC2-8F8E-49C3-93D1-8DD67EA3960A}" type="presParOf" srcId="{D99DDA96-2DC5-40CB-BE96-4C4DF89331F7}" destId="{AB3F82C8-FFCE-42FB-A37E-B8669C76E14E}" srcOrd="1" destOrd="0" presId="urn:microsoft.com/office/officeart/2018/2/layout/IconLabelList"/>
    <dgm:cxn modelId="{7F8A0FED-6124-4862-B523-4F8B188DF97F}" type="presParOf" srcId="{D99DDA96-2DC5-40CB-BE96-4C4DF89331F7}" destId="{B1E7596A-234D-4BC4-8CEA-99DAC075293F}" srcOrd="2" destOrd="0" presId="urn:microsoft.com/office/officeart/2018/2/layout/IconLabelList"/>
    <dgm:cxn modelId="{4C2E6413-04D3-46EF-BBF4-23043F16F544}" type="presParOf" srcId="{B1E7596A-234D-4BC4-8CEA-99DAC075293F}" destId="{1C843CE0-8562-4AE3-8F3F-EE81AB295FA6}" srcOrd="0" destOrd="0" presId="urn:microsoft.com/office/officeart/2018/2/layout/IconLabelList"/>
    <dgm:cxn modelId="{9ED17DD9-3B42-410A-9E02-699090CCAA2F}" type="presParOf" srcId="{B1E7596A-234D-4BC4-8CEA-99DAC075293F}" destId="{DA97D34F-2BB8-4EE2-990A-7C4393513B87}" srcOrd="1" destOrd="0" presId="urn:microsoft.com/office/officeart/2018/2/layout/IconLabelList"/>
    <dgm:cxn modelId="{2744D7F4-4610-4A91-90C5-68C74E62FDB3}" type="presParOf" srcId="{B1E7596A-234D-4BC4-8CEA-99DAC075293F}" destId="{65DAE7BC-3695-4153-AD13-0B66798A3BFE}" srcOrd="2" destOrd="0" presId="urn:microsoft.com/office/officeart/2018/2/layout/IconLabelList"/>
    <dgm:cxn modelId="{D99D89BB-AC8D-421E-AC24-C1C560D21F91}" type="presParOf" srcId="{D99DDA96-2DC5-40CB-BE96-4C4DF89331F7}" destId="{0BA00A7E-2444-490A-8BBE-14833BA2B540}" srcOrd="3" destOrd="0" presId="urn:microsoft.com/office/officeart/2018/2/layout/IconLabelList"/>
    <dgm:cxn modelId="{AD626996-0F18-4042-9911-10448BA50315}" type="presParOf" srcId="{D99DDA96-2DC5-40CB-BE96-4C4DF89331F7}" destId="{84598C83-6914-480A-A286-5C6C286AA20F}" srcOrd="4" destOrd="0" presId="urn:microsoft.com/office/officeart/2018/2/layout/IconLabelList"/>
    <dgm:cxn modelId="{4B92343A-5226-49CA-B37D-C624EDB68C98}" type="presParOf" srcId="{84598C83-6914-480A-A286-5C6C286AA20F}" destId="{D234DF39-2ADC-4CB8-8AC7-2FB0C56ADF1A}" srcOrd="0" destOrd="0" presId="urn:microsoft.com/office/officeart/2018/2/layout/IconLabelList"/>
    <dgm:cxn modelId="{1713A077-CD79-40F5-8C20-EA33CF4E9386}" type="presParOf" srcId="{84598C83-6914-480A-A286-5C6C286AA20F}" destId="{2294DE2E-9D9B-492F-A656-D45ED55C0E93}" srcOrd="1" destOrd="0" presId="urn:microsoft.com/office/officeart/2018/2/layout/IconLabelList"/>
    <dgm:cxn modelId="{F983B602-74E4-4FA9-BA25-EC0BC69DA015}" type="presParOf" srcId="{84598C83-6914-480A-A286-5C6C286AA20F}" destId="{58BFCEA1-479C-4E5D-A4A4-BD1CB2D5294D}" srcOrd="2" destOrd="0" presId="urn:microsoft.com/office/officeart/2018/2/layout/IconLabelList"/>
    <dgm:cxn modelId="{7A78FA14-15D6-49FB-96B2-E15205C247B8}" type="presParOf" srcId="{D99DDA96-2DC5-40CB-BE96-4C4DF89331F7}" destId="{1D5EABD0-7AD7-4E9A-8E17-396B0E41CD05}" srcOrd="5" destOrd="0" presId="urn:microsoft.com/office/officeart/2018/2/layout/IconLabelList"/>
    <dgm:cxn modelId="{DD7F7C72-497F-4A77-BC7B-5B91B857DF5E}" type="presParOf" srcId="{D99DDA96-2DC5-40CB-BE96-4C4DF89331F7}" destId="{8979B709-D0CA-464B-954F-59269EABD1FA}" srcOrd="6" destOrd="0" presId="urn:microsoft.com/office/officeart/2018/2/layout/IconLabelList"/>
    <dgm:cxn modelId="{CB36057A-5033-4BB2-912A-F1D9DF8A32EE}" type="presParOf" srcId="{8979B709-D0CA-464B-954F-59269EABD1FA}" destId="{E05A54C0-AD79-4C05-9A80-FB9CE93218D3}" srcOrd="0" destOrd="0" presId="urn:microsoft.com/office/officeart/2018/2/layout/IconLabelList"/>
    <dgm:cxn modelId="{B3F4D222-CC37-462A-B0D6-BD6DF6D01FF6}" type="presParOf" srcId="{8979B709-D0CA-464B-954F-59269EABD1FA}" destId="{A88A35B3-E97D-4908-9E4A-47DB201763FD}" srcOrd="1" destOrd="0" presId="urn:microsoft.com/office/officeart/2018/2/layout/IconLabelList"/>
    <dgm:cxn modelId="{5972F494-82D9-40F8-8959-5F501B86A1A5}" type="presParOf" srcId="{8979B709-D0CA-464B-954F-59269EABD1FA}" destId="{C1251DAE-3E9D-4C65-80CF-9821EFDEF637}" srcOrd="2" destOrd="0" presId="urn:microsoft.com/office/officeart/2018/2/layout/IconLabelList"/>
    <dgm:cxn modelId="{14D2D277-C647-422A-94C8-10F5AC3AE78A}" type="presParOf" srcId="{D99DDA96-2DC5-40CB-BE96-4C4DF89331F7}" destId="{0F8CAE73-9910-4EB5-B74C-CFED9D1F4FB3}" srcOrd="7" destOrd="0" presId="urn:microsoft.com/office/officeart/2018/2/layout/IconLabelList"/>
    <dgm:cxn modelId="{9AA15700-7E68-4708-ADB2-06BFB2BA20FC}" type="presParOf" srcId="{D99DDA96-2DC5-40CB-BE96-4C4DF89331F7}" destId="{2CCC17D6-F979-4EFB-9483-61D709A812CF}" srcOrd="8" destOrd="0" presId="urn:microsoft.com/office/officeart/2018/2/layout/IconLabelList"/>
    <dgm:cxn modelId="{3D22994D-3D05-4F50-8B93-F97E5752151A}" type="presParOf" srcId="{2CCC17D6-F979-4EFB-9483-61D709A812CF}" destId="{331B3EEA-3E34-47C8-9448-059F9F4C0ECB}" srcOrd="0" destOrd="0" presId="urn:microsoft.com/office/officeart/2018/2/layout/IconLabelList"/>
    <dgm:cxn modelId="{8E64BA10-DF72-42FC-A03D-F947B9F93B1E}" type="presParOf" srcId="{2CCC17D6-F979-4EFB-9483-61D709A812CF}" destId="{3F1AFF14-38DF-4A14-8359-902BD1158443}" srcOrd="1" destOrd="0" presId="urn:microsoft.com/office/officeart/2018/2/layout/IconLabelList"/>
    <dgm:cxn modelId="{3244020B-39EB-4144-85F9-BA4E7382664A}" type="presParOf" srcId="{2CCC17D6-F979-4EFB-9483-61D709A812CF}" destId="{B6CBF9A6-D4BA-4C8B-AF2E-1546BD706E3B}" srcOrd="2" destOrd="0" presId="urn:microsoft.com/office/officeart/2018/2/layout/IconLabelList"/>
    <dgm:cxn modelId="{827941CA-0BA5-40AA-9227-D802D7E5FA4F}" type="presParOf" srcId="{D99DDA96-2DC5-40CB-BE96-4C4DF89331F7}" destId="{99AF7141-91C5-44E7-8241-8BBEE032B50C}" srcOrd="9" destOrd="0" presId="urn:microsoft.com/office/officeart/2018/2/layout/IconLabelList"/>
    <dgm:cxn modelId="{E7CA71B9-4149-495B-8CDA-58B601FCAF2E}" type="presParOf" srcId="{D99DDA96-2DC5-40CB-BE96-4C4DF89331F7}" destId="{4870A3D8-2A2B-4BB8-B995-218E0F8A004F}" srcOrd="10" destOrd="0" presId="urn:microsoft.com/office/officeart/2018/2/layout/IconLabelList"/>
    <dgm:cxn modelId="{839EEAE4-2E9C-444C-8CFC-C22A3579E73D}" type="presParOf" srcId="{4870A3D8-2A2B-4BB8-B995-218E0F8A004F}" destId="{E9B78FD1-20CE-4C69-AC04-A5D912EF2F3B}" srcOrd="0" destOrd="0" presId="urn:microsoft.com/office/officeart/2018/2/layout/IconLabelList"/>
    <dgm:cxn modelId="{A2B2CD46-D387-40C8-AE50-60FB3C05F854}" type="presParOf" srcId="{4870A3D8-2A2B-4BB8-B995-218E0F8A004F}" destId="{E2ACF4C5-5B1E-4AC1-92E3-82B374909762}" srcOrd="1" destOrd="0" presId="urn:microsoft.com/office/officeart/2018/2/layout/IconLabelList"/>
    <dgm:cxn modelId="{6A0465AC-1FF4-4C07-A353-9D465ED51390}" type="presParOf" srcId="{4870A3D8-2A2B-4BB8-B995-218E0F8A004F}" destId="{B8C116F7-3F7C-4357-8715-FC3CAA4844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1E51-B269-4467-822F-D82845B86D42}">
      <dsp:nvSpPr>
        <dsp:cNvPr id="0" name=""/>
        <dsp:cNvSpPr/>
      </dsp:nvSpPr>
      <dsp:spPr>
        <a:xfrm>
          <a:off x="61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FA78-DB29-451B-ADDB-81F5FF86AF49}">
      <dsp:nvSpPr>
        <dsp:cNvPr id="0" name=""/>
        <dsp:cNvSpPr/>
      </dsp:nvSpPr>
      <dsp:spPr>
        <a:xfrm>
          <a:off x="12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124281" y="1826775"/>
        <a:ext cx="1800000" cy="720000"/>
      </dsp:txXfrm>
    </dsp:sp>
    <dsp:sp modelId="{1C843CE0-8562-4AE3-8F3F-EE81AB295FA6}">
      <dsp:nvSpPr>
        <dsp:cNvPr id="0" name=""/>
        <dsp:cNvSpPr/>
      </dsp:nvSpPr>
      <dsp:spPr>
        <a:xfrm>
          <a:off x="2734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E7BC-3695-4153-AD13-0B66798A3BFE}">
      <dsp:nvSpPr>
        <dsp:cNvPr id="0" name=""/>
        <dsp:cNvSpPr/>
      </dsp:nvSpPr>
      <dsp:spPr>
        <a:xfrm>
          <a:off x="2239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Exploratory Data Analysis</a:t>
          </a:r>
        </a:p>
      </dsp:txBody>
      <dsp:txXfrm>
        <a:off x="2239281" y="1826775"/>
        <a:ext cx="1800000" cy="720000"/>
      </dsp:txXfrm>
    </dsp:sp>
    <dsp:sp modelId="{D234DF39-2ADC-4CB8-8AC7-2FB0C56ADF1A}">
      <dsp:nvSpPr>
        <dsp:cNvPr id="0" name=""/>
        <dsp:cNvSpPr/>
      </dsp:nvSpPr>
      <dsp:spPr>
        <a:xfrm>
          <a:off x="4849281" y="6841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FCEA1-479C-4E5D-A4A4-BD1CB2D5294D}">
      <dsp:nvSpPr>
        <dsp:cNvPr id="0" name=""/>
        <dsp:cNvSpPr/>
      </dsp:nvSpPr>
      <dsp:spPr>
        <a:xfrm>
          <a:off x="4354281" y="18267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Preparation</a:t>
          </a:r>
        </a:p>
      </dsp:txBody>
      <dsp:txXfrm>
        <a:off x="4354281" y="1826775"/>
        <a:ext cx="1800000" cy="720000"/>
      </dsp:txXfrm>
    </dsp:sp>
    <dsp:sp modelId="{E05A54C0-AD79-4C05-9A80-FB9CE93218D3}">
      <dsp:nvSpPr>
        <dsp:cNvPr id="0" name=""/>
        <dsp:cNvSpPr/>
      </dsp:nvSpPr>
      <dsp:spPr>
        <a:xfrm>
          <a:off x="61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51DAE-3E9D-4C65-80CF-9821EFDEF637}">
      <dsp:nvSpPr>
        <dsp:cNvPr id="0" name=""/>
        <dsp:cNvSpPr/>
      </dsp:nvSpPr>
      <dsp:spPr>
        <a:xfrm>
          <a:off x="12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Modelling</a:t>
          </a:r>
        </a:p>
      </dsp:txBody>
      <dsp:txXfrm>
        <a:off x="124281" y="4139388"/>
        <a:ext cx="1800000" cy="720000"/>
      </dsp:txXfrm>
    </dsp:sp>
    <dsp:sp modelId="{331B3EEA-3E34-47C8-9448-059F9F4C0ECB}">
      <dsp:nvSpPr>
        <dsp:cNvPr id="0" name=""/>
        <dsp:cNvSpPr/>
      </dsp:nvSpPr>
      <dsp:spPr>
        <a:xfrm>
          <a:off x="2734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F9A6-D4BA-4C8B-AF2E-1546BD706E3B}">
      <dsp:nvSpPr>
        <dsp:cNvPr id="0" name=""/>
        <dsp:cNvSpPr/>
      </dsp:nvSpPr>
      <dsp:spPr>
        <a:xfrm>
          <a:off x="2239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Assessment</a:t>
          </a:r>
        </a:p>
      </dsp:txBody>
      <dsp:txXfrm>
        <a:off x="2239281" y="4139388"/>
        <a:ext cx="1800000" cy="720000"/>
      </dsp:txXfrm>
    </dsp:sp>
    <dsp:sp modelId="{E9B78FD1-20CE-4C69-AC04-A5D912EF2F3B}">
      <dsp:nvSpPr>
        <dsp:cNvPr id="0" name=""/>
        <dsp:cNvSpPr/>
      </dsp:nvSpPr>
      <dsp:spPr>
        <a:xfrm>
          <a:off x="4849281" y="299677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16F7-3F7C-4357-8715-FC3CAA4844C8}">
      <dsp:nvSpPr>
        <dsp:cNvPr id="0" name=""/>
        <dsp:cNvSpPr/>
      </dsp:nvSpPr>
      <dsp:spPr>
        <a:xfrm>
          <a:off x="4354281" y="413938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354281" y="413938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072B-2C61-4CAD-BBEC-6B6D1DF82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Dataiku Data Scientist Technical Assessment</a:t>
            </a:r>
            <a:endParaRPr lang="en-GB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2AF0-6D08-45B3-A821-D68B8569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F. Ege Hosgungor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9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3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-1098642"/>
            <a:ext cx="3349075" cy="558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4749282" y="452186"/>
            <a:ext cx="444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F. Ege Hosgungor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13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C72B-6E27-4114-9B25-C23450B6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9FC7-A70B-4843-A10F-DB62B29D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0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38815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780C79E3-26D7-4C6B-9D4D-1705D6CA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29" y="636852"/>
            <a:ext cx="3349075" cy="558429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OUTLINE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9A169161-66CF-47DE-B9E9-DA6681333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808676"/>
              </p:ext>
            </p:extLst>
          </p:nvPr>
        </p:nvGraphicFramePr>
        <p:xfrm>
          <a:off x="5171186" y="657225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55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3349075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8F04A-209C-47A4-9A8A-4C94B836E620}"/>
              </a:ext>
            </a:extLst>
          </p:cNvPr>
          <p:cNvSpPr txBox="1"/>
          <p:nvPr/>
        </p:nvSpPr>
        <p:spPr>
          <a:xfrm>
            <a:off x="1120604" y="2038391"/>
            <a:ext cx="99507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Data:</a:t>
            </a:r>
          </a:p>
          <a:p>
            <a:r>
              <a:rPr lang="en-US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</a:t>
            </a:r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US Census archive containing detailed, but anonymized, information for approximately 300,000 individuals.</a:t>
            </a:r>
            <a:endParaRPr lang="en-GB" sz="2800" dirty="0"/>
          </a:p>
          <a:p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Problem Statement:</a:t>
            </a:r>
          </a:p>
          <a:p>
            <a:r>
              <a:rPr lang="en-US" sz="2800" spc="-120" noProof="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Identifying characteristics that are associated with a person making more or less than $50,000 per year.</a:t>
            </a:r>
          </a:p>
          <a:p>
            <a:endParaRPr lang="en-US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61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Background Information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United States Census Bureau leads the country’s Federal Statistical System</a:t>
            </a:r>
          </a:p>
          <a:p>
            <a:endParaRPr kumimoji="0" lang="en-GB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Responsible for collecting data every 10 years upon the American people and economy to help inform strategic initiatives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 data is also used for examining the demographic characteristics of population.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324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INTRODUCTION – Task Details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BC6-8570-4864-A406-DBA1ADECA762}"/>
              </a:ext>
            </a:extLst>
          </p:cNvPr>
          <p:cNvSpPr txBox="1"/>
          <p:nvPr/>
        </p:nvSpPr>
        <p:spPr>
          <a:xfrm>
            <a:off x="1120604" y="2085044"/>
            <a:ext cx="9950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Binary Classification Task (Less Than $50,000 – More Than $50,000)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There are 200,000 training examples and 100,000 test examples (2/3 ratio)</a:t>
            </a:r>
          </a:p>
          <a:p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GB" sz="2800" spc="-12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Imbalance Data (Most of the data are example of just one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spc="-120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0" lang="en-US" sz="2800" b="0" i="0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679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EXPLORATORY DATA ANALYSIS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9B8B4AD-B061-4CD3-8C6A-854E8664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24" y="1962488"/>
            <a:ext cx="9311951" cy="400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3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PREPARATION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8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DATA MODELLING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4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4167B2-1F65-408D-9233-EF10B5990B6E}"/>
              </a:ext>
            </a:extLst>
          </p:cNvPr>
          <p:cNvSpPr/>
          <p:nvPr/>
        </p:nvSpPr>
        <p:spPr>
          <a:xfrm>
            <a:off x="0" y="0"/>
            <a:ext cx="12192000" cy="1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5FB2926-5769-4612-9884-4A0888903E66}"/>
              </a:ext>
            </a:extLst>
          </p:cNvPr>
          <p:cNvSpPr txBox="1">
            <a:spLocks/>
          </p:cNvSpPr>
          <p:nvPr/>
        </p:nvSpPr>
        <p:spPr>
          <a:xfrm>
            <a:off x="266229" y="0"/>
            <a:ext cx="11453020" cy="133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b="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MODEL ASSESSMENT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9694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170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 Light</vt:lpstr>
      <vt:lpstr>Metropolitan</vt:lpstr>
      <vt:lpstr>Dataiku Data Scientist Technical Assessment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Dataiku Data Scientist Task: Census </dc:title>
  <dc:creator>FURKAN EGE HOSGUNGOR</dc:creator>
  <cp:lastModifiedBy>FURKAN EGE HOSGUNGOR</cp:lastModifiedBy>
  <cp:revision>13</cp:revision>
  <dcterms:created xsi:type="dcterms:W3CDTF">2021-06-08T21:22:55Z</dcterms:created>
  <dcterms:modified xsi:type="dcterms:W3CDTF">2021-06-08T23:41:54Z</dcterms:modified>
</cp:coreProperties>
</file>