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74" r:id="rId8"/>
    <p:sldId id="270" r:id="rId9"/>
    <p:sldId id="271" r:id="rId10"/>
    <p:sldId id="272" r:id="rId11"/>
    <p:sldId id="273" r:id="rId12"/>
    <p:sldId id="275" r:id="rId13"/>
    <p:sldId id="266" r:id="rId14"/>
    <p:sldId id="267" r:id="rId15"/>
    <p:sldId id="268" r:id="rId16"/>
    <p:sldId id="269" r:id="rId17"/>
    <p:sldId id="2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8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-1098642"/>
            <a:ext cx="3349075" cy="55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4749282" y="452186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F. Ege Hosgungor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1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72B-6E27-4114-9B25-C23450B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FC7-A70B-4843-A10F-DB62B29D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8676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234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18</cp:revision>
  <dcterms:created xsi:type="dcterms:W3CDTF">2021-06-08T21:22:55Z</dcterms:created>
  <dcterms:modified xsi:type="dcterms:W3CDTF">2021-06-09T00:40:04Z</dcterms:modified>
</cp:coreProperties>
</file>