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7" r:id="rId21"/>
    <p:sldId id="284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</a:t>
            </a:r>
            <a:r>
              <a:rPr lang="en-US" sz="4000" dirty="0" err="1">
                <a:solidFill>
                  <a:srgbClr val="FFFFFF"/>
                </a:solidFill>
              </a:rPr>
              <a:t>hasCapital</a:t>
            </a:r>
            <a:r>
              <a:rPr lang="en-US" sz="4000" dirty="0">
                <a:solidFill>
                  <a:srgbClr val="FFFFFF"/>
                </a:solidFill>
              </a:rPr>
              <a:t> ?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created.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on train and test data is transformed considering data leakage.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SHAP Summary Plot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1009AF-58F8-4B0A-9A2E-D56EAB0C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6" y="1682496"/>
            <a:ext cx="8914347" cy="4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Machine Learning Model has been trained.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Each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Therefore, we get 6 predictions 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there is one final model which decides the final prediction for that example. This is called “Stacking”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8C7E4D3-8ADE-44E2-86E8-4B84D910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8" y="1467668"/>
            <a:ext cx="7051104" cy="5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451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31</cp:revision>
  <dcterms:created xsi:type="dcterms:W3CDTF">2021-06-08T21:22:55Z</dcterms:created>
  <dcterms:modified xsi:type="dcterms:W3CDTF">2021-06-09T14:50:07Z</dcterms:modified>
</cp:coreProperties>
</file>