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85" r:id="rId15"/>
    <p:sldId id="276" r:id="rId16"/>
    <p:sldId id="288" r:id="rId17"/>
    <p:sldId id="289" r:id="rId18"/>
    <p:sldId id="277" r:id="rId19"/>
    <p:sldId id="278" r:id="rId20"/>
    <p:sldId id="279" r:id="rId21"/>
    <p:sldId id="280" r:id="rId22"/>
    <p:sldId id="296" r:id="rId23"/>
    <p:sldId id="284" r:id="rId24"/>
    <p:sldId id="268" r:id="rId25"/>
    <p:sldId id="287" r:id="rId26"/>
    <p:sldId id="294" r:id="rId27"/>
    <p:sldId id="297" r:id="rId28"/>
    <p:sldId id="293" r:id="rId29"/>
    <p:sldId id="29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Marital Status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7AB9B-19BB-43D1-8467-5AFE240E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2222" y="557785"/>
            <a:ext cx="500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Has Investing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D2537-3DB8-4EDE-BD0C-ED0C54A2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6387" y="2089600"/>
            <a:ext cx="3393213" cy="44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4920B4-CA33-4D57-B4DE-CE75AAC8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7956" y="2044839"/>
            <a:ext cx="3544097" cy="4687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3E7A97-3FF7-4A4E-BAFF-06DD78765864}"/>
              </a:ext>
            </a:extLst>
          </p:cNvPr>
          <p:cNvSpPr txBox="1"/>
          <p:nvPr/>
        </p:nvSpPr>
        <p:spPr>
          <a:xfrm>
            <a:off x="1325880" y="1764128"/>
            <a:ext cx="398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Total Race Distribution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DEA89-2AF9-4E26-AA01-91C906807E9A}"/>
              </a:ext>
            </a:extLst>
          </p:cNvPr>
          <p:cNvSpPr txBox="1"/>
          <p:nvPr/>
        </p:nvSpPr>
        <p:spPr>
          <a:xfrm>
            <a:off x="5998464" y="1764128"/>
            <a:ext cx="55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Race Distribution where Income &gt; $50K </a:t>
            </a:r>
          </a:p>
        </p:txBody>
      </p:sp>
    </p:spTree>
    <p:extLst>
      <p:ext uri="{BB962C8B-B14F-4D97-AF65-F5344CB8AC3E}">
        <p14:creationId xmlns:p14="http://schemas.microsoft.com/office/powerpoint/2010/main" val="15140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4E40-3947-4F62-B445-F0AD8198C42C}"/>
              </a:ext>
            </a:extLst>
          </p:cNvPr>
          <p:cNvSpPr txBox="1"/>
          <p:nvPr/>
        </p:nvSpPr>
        <p:spPr>
          <a:xfrm>
            <a:off x="3361944" y="1736696"/>
            <a:ext cx="589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Probability of </a:t>
            </a:r>
            <a:r>
              <a:rPr lang="en-US" sz="2800" spc="-120" dirty="0">
                <a:solidFill>
                  <a:prstClr val="black"/>
                </a:solidFill>
                <a:ea typeface="+mj-ea"/>
                <a:cs typeface="+mj-cs"/>
              </a:rPr>
              <a:t>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&gt;$50K by 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CDB3A-5A39-4F5B-A288-B69AA42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41398" y="1489706"/>
            <a:ext cx="4109202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engineered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for easier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 different class weights for each class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6" y="1682496"/>
            <a:ext cx="8914347" cy="4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2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Machine Learning Model has been trained.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Each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Therefore, we get 6 predictions 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there is one final model which decides the final prediction for that example. This is called “Stacking”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27A9C6-5F9C-40D5-9B25-C406126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8016"/>
              </p:ext>
            </p:extLst>
          </p:nvPr>
        </p:nvGraphicFramePr>
        <p:xfrm>
          <a:off x="1648460" y="2668556"/>
          <a:ext cx="8895080" cy="26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016">
                  <a:extLst>
                    <a:ext uri="{9D8B030D-6E8A-4147-A177-3AD203B41FA5}">
                      <a16:colId xmlns:a16="http://schemas.microsoft.com/office/drawing/2014/main" val="46764355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513606467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179453687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719627414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7483976"/>
                    </a:ext>
                  </a:extLst>
                </a:gridCol>
              </a:tblGrid>
              <a:tr h="4418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740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&lt;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1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&gt;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0.59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16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0.96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434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0.785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830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 – ROC curve / Confusion Matrix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B6FAE-1892-4866-B54B-2744B81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" y="2438478"/>
            <a:ext cx="4901587" cy="33269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B0FF-821E-4897-8210-B23F80408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ROC and Precision/Recall Graph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446A0-6944-4520-BD0B-D859A16B5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040420"/>
            <a:ext cx="4662487" cy="3683622"/>
          </a:xfrm>
        </p:spPr>
      </p:pic>
    </p:spTree>
    <p:extLst>
      <p:ext uri="{BB962C8B-B14F-4D97-AF65-F5344CB8AC3E}">
        <p14:creationId xmlns:p14="http://schemas.microsoft.com/office/powerpoint/2010/main" val="31869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 – Model Interpretation (SHAP Graph)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BBAA7A-4EB8-45C8-A83B-4D210837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4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Future Plans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BDFA6-7E84-49AD-B928-1001F94C0DAF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data from people who earn more than $50K for balancing out the imbalance data.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Hyperparameter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Model Interpretability by additive explanations (it takes some time and computing power) </a:t>
            </a:r>
          </a:p>
        </p:txBody>
      </p:sp>
    </p:spTree>
    <p:extLst>
      <p:ext uri="{BB962C8B-B14F-4D97-AF65-F5344CB8AC3E}">
        <p14:creationId xmlns:p14="http://schemas.microsoft.com/office/powerpoint/2010/main" val="391438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 for Listening</a:t>
            </a:r>
            <a:br>
              <a:rPr lang="en-US" sz="7200" dirty="0"/>
            </a:br>
            <a:r>
              <a:rPr lang="en-US" sz="7200" dirty="0"/>
              <a:t>Q &amp; A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A – All Selected (22) Features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6A2-71B7-45DC-ADB8-F5F72327C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Class of Worker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Wage per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Marital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Gains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0268A-96A5-48BB-8095-ED2C4239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863" y="1998663"/>
            <a:ext cx="4662487" cy="376713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Losses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Dividends from Stocks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Tax Filer Status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and family 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summary in household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Instance weight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Number of persons worked for employer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Father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Mother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Own Business or 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Weeks Worked In Years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8C7E4D3-8ADE-44E2-86E8-4B84D910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8" y="1467668"/>
            <a:ext cx="7051104" cy="5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B – What is SHAP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01DB4-A22F-40A4-90B4-592AFE8B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8750808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SHAP (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SHapley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Additive 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exPlanations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 is a game theoretic approach to explain the output of any machine learning model.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for analyzing the results of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Takes too much time to compute </a:t>
            </a:r>
            <a:r>
              <a:rPr lang="en-US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value (Not optimized that much yet)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But has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2141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719</Words>
  <Application>Microsoft Office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50</cp:revision>
  <dcterms:created xsi:type="dcterms:W3CDTF">2021-06-08T21:22:55Z</dcterms:created>
  <dcterms:modified xsi:type="dcterms:W3CDTF">2021-06-10T00:08:39Z</dcterms:modified>
</cp:coreProperties>
</file>