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74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Lighter colors:  less than 50K&#10;Darker Colors: more than 50K">
            <a:extLst>
              <a:ext uri="{FF2B5EF4-FFF2-40B4-BE49-F238E27FC236}">
                <a16:creationId xmlns:a16="http://schemas.microsoft.com/office/drawing/2014/main" id="{4A3274F3-75EB-4505-B929-74E688A7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934288"/>
            <a:ext cx="638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6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Wage p. Hour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F3FCF-11ED-4115-9C29-56D553B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81711" y="157992"/>
            <a:ext cx="5028578" cy="7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This means more than half of the profs are earning more than 0.5">
            <a:extLst>
              <a:ext uri="{FF2B5EF4-FFF2-40B4-BE49-F238E27FC236}">
                <a16:creationId xmlns:a16="http://schemas.microsoft.com/office/drawing/2014/main" id="{1864DB1A-9386-4E49-8D35-89A2328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0416" y="288538"/>
            <a:ext cx="4804645" cy="7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</a:t>
            </a:r>
            <a:r>
              <a:rPr lang="en-US" sz="4000" dirty="0" err="1">
                <a:solidFill>
                  <a:srgbClr val="FFFFFF"/>
                </a:solidFill>
              </a:rPr>
              <a:t>hasCapital</a:t>
            </a:r>
            <a:r>
              <a:rPr lang="en-US" sz="4000" dirty="0">
                <a:solidFill>
                  <a:srgbClr val="FFFFFF"/>
                </a:solidFill>
              </a:rPr>
              <a:t> ?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1C9BF-06C0-43FD-998F-6B5496E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" y="1709928"/>
            <a:ext cx="4709628" cy="248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66D78-A0D1-4155-AC57-18B62CED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00" y="1709928"/>
            <a:ext cx="4666096" cy="246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C7429-48EF-4E78-AD04-BEA60929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56" y="4199633"/>
            <a:ext cx="4515966" cy="23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9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Categorization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Encode categories by using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LabelEncoder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for 28 nominal features out of 35.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Other 7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nominal features were encoded ordinally by researching the features on Current Population Survey Handbook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Capital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Gains,Losses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and Dividends, new features are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Some features are normalized on train and test data is transformed considering data leakage.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701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</a:t>
            </a:r>
            <a:r>
              <a:rPr lang="en-US" sz="4000" dirty="0" err="1">
                <a:solidFill>
                  <a:srgbClr val="FFFFFF"/>
                </a:solidFill>
              </a:rPr>
              <a:t>Upsampling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Downsampling</a:t>
            </a:r>
            <a:r>
              <a:rPr lang="en-US" sz="4000" dirty="0">
                <a:solidFill>
                  <a:srgbClr val="FFFFFF"/>
                </a:solidFill>
              </a:rPr>
              <a:t>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187,000 individuals who has less income than $50K and only 12,300 individuals have more income than $50K. For balancing this imbalance: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Downsample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majority class to 150,000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Upsample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minority class to 15,000</a:t>
            </a:r>
          </a:p>
        </p:txBody>
      </p:sp>
    </p:spTree>
    <p:extLst>
      <p:ext uri="{BB962C8B-B14F-4D97-AF65-F5344CB8AC3E}">
        <p14:creationId xmlns:p14="http://schemas.microsoft.com/office/powerpoint/2010/main" val="376352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LightGBM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to extract Feature Importance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FD7E-2AFD-4F11-BD31-6D450000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0" y="2735579"/>
            <a:ext cx="744017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Cumulative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Removed 22 features from 45 since they weren’t adding any value to the model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57C9-658A-4DBF-9515-C05E7978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38" y="2690237"/>
            <a:ext cx="4965202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4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808676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57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(2/3 ratio)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(Most of the data are example of just one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7351-00B7-4601-8735-A5AA62354A29}"/>
              </a:ext>
            </a:extLst>
          </p:cNvPr>
          <p:cNvSpPr txBox="1"/>
          <p:nvPr/>
        </p:nvSpPr>
        <p:spPr>
          <a:xfrm>
            <a:off x="1120604" y="2085044"/>
            <a:ext cx="995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42 features in total, 35 nominal, 8 continuous including the label column.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Here are the ones that worked on most: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and Industry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**</a:t>
            </a: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From now on, I didn't look at the test data for creating a bias upon the data.">
            <a:extLst>
              <a:ext uri="{FF2B5EF4-FFF2-40B4-BE49-F238E27FC236}">
                <a16:creationId xmlns:a16="http://schemas.microsoft.com/office/drawing/2014/main" id="{253B1BAF-D287-4DA0-942B-56EB7526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5" y="2031416"/>
            <a:ext cx="8993349" cy="41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E726A-D703-491F-93B9-5471DF73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50" y="2007910"/>
            <a:ext cx="9158699" cy="41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248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374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25</cp:revision>
  <dcterms:created xsi:type="dcterms:W3CDTF">2021-06-08T21:22:55Z</dcterms:created>
  <dcterms:modified xsi:type="dcterms:W3CDTF">2021-06-09T03:04:03Z</dcterms:modified>
</cp:coreProperties>
</file>