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8676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266229" y="1870440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266229" y="1870440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</a:t>
            </a:r>
            <a:r>
              <a:rPr kumimoji="0" lang="en-US" sz="2800" b="0" i="0" u="none" strike="noStrike" kern="1200" cap="none" spc="-1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States Census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-1098642"/>
            <a:ext cx="3349075" cy="55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4749282" y="452186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F. Ege Hosgungor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1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72B-6E27-4114-9B25-C23450B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FC7-A70B-4843-A10F-DB62B29D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131642-3493-418C-8A55-A2A3D1C7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0EECD5C6-A94C-4E77-9379-C42F8B531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7132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7666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8</cp:revision>
  <dcterms:created xsi:type="dcterms:W3CDTF">2021-06-08T21:22:55Z</dcterms:created>
  <dcterms:modified xsi:type="dcterms:W3CDTF">2021-06-08T23:15:58Z</dcterms:modified>
</cp:coreProperties>
</file>