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5" r:id="rId7"/>
    <p:sldId id="259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0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8958" y="2781300"/>
            <a:ext cx="6048376" cy="75406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TEXT PROCESSING</a:t>
            </a:r>
            <a:endParaRPr lang="en-US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863676"/>
              </p:ext>
            </p:extLst>
          </p:nvPr>
        </p:nvGraphicFramePr>
        <p:xfrm>
          <a:off x="3503613" y="1195388"/>
          <a:ext cx="4840287" cy="41380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840287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6588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PATTERN</a:t>
                      </a:r>
                      <a:endParaRPr 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177800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pattern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Integer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170127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Read_pattern ()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Print()</a:t>
                      </a:r>
                    </a:p>
                    <a:p>
                      <a:endParaRPr lang="en-US" b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Friend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find_pattern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(pattern &amp;,document 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547856"/>
              </p:ext>
            </p:extLst>
          </p:nvPr>
        </p:nvGraphicFramePr>
        <p:xfrm>
          <a:off x="4011613" y="698500"/>
          <a:ext cx="4065587" cy="52704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5587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8391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USER_INFO</a:t>
                      </a:r>
                      <a:endParaRPr 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2264563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username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password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files       // 2D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216683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User_info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Add_user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Check_user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9036" y="2333019"/>
            <a:ext cx="9905998" cy="147857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Thank YOU….!!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7040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72449"/>
              </p:ext>
            </p:extLst>
          </p:nvPr>
        </p:nvGraphicFramePr>
        <p:xfrm>
          <a:off x="3479800" y="1126066"/>
          <a:ext cx="2984500" cy="495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0">
                  <a:extLst>
                    <a:ext uri="{9D8B030D-6E8A-4147-A177-3AD203B41FA5}">
                      <a16:colId xmlns="" xmlns:a16="http://schemas.microsoft.com/office/drawing/2014/main" val="3334169541"/>
                    </a:ext>
                  </a:extLst>
                </a:gridCol>
              </a:tblGrid>
              <a:tr h="49572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MOHD.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 ATEEK</a:t>
                      </a:r>
                      <a:endParaRPr lang="en-US" sz="2000" b="1" dirty="0" smtClean="0">
                        <a:solidFill>
                          <a:schemeClr val="bg1"/>
                        </a:solidFill>
                        <a:latin typeface="Adobe Garamond Pro Bol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0313160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RAVI KUMAR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dobe Garamond Pro Bol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7879711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GAURAV MATANI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dobe Garamond Pro Bol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8917598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HARDIK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3944842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KUNDAN THAKUR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dobe Garamond Pro Bol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1793115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AMIT KUMAR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dobe Garamond Pro Bol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6094016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JAYDEEP RATHORE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3708385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JAY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 NAGARKAR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dobe Garamond Pro Bol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196972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dobe Garamond Pro Bold" pitchFamily="18" charset="0"/>
                        </a:rPr>
                        <a:t>VIVEK XESS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dobe Garamond Pro Bold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4345550"/>
                  </a:ext>
                </a:extLst>
              </a:tr>
              <a:tr h="49572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78388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5900" y="215899"/>
            <a:ext cx="618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MEMBERS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7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70918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005" y="2624625"/>
            <a:ext cx="7265662" cy="1761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All text processing in single project including encryption, decryption of </a:t>
            </a:r>
            <a:r>
              <a:rPr lang="en-US" dirty="0" err="1" smtClean="0">
                <a:solidFill>
                  <a:schemeClr val="bg1"/>
                </a:solidFill>
              </a:rPr>
              <a:t>textfile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and various functions to process the text </a:t>
            </a:r>
            <a:r>
              <a:rPr lang="en-US" dirty="0" smtClean="0">
                <a:solidFill>
                  <a:schemeClr val="bg1"/>
                </a:solidFill>
              </a:rPr>
              <a:t>file such as copy-paste, find &amp; replace, abbreviate ,Spell checking etc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8878" y="3674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Classes used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658" y="193296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DICTIONARY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PATTERN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USER_INFO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5128" y="660399"/>
            <a:ext cx="4104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CONCEPTS USED</a:t>
            </a:r>
            <a:endParaRPr lang="en-IN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768600" y="2082798"/>
            <a:ext cx="64600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Friend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Operator </a:t>
            </a:r>
            <a:r>
              <a:rPr lang="en-IN" sz="2400" dirty="0" smtClean="0">
                <a:solidFill>
                  <a:schemeClr val="bg1"/>
                </a:solidFill>
              </a:rPr>
              <a:t>overloading </a:t>
            </a:r>
            <a:r>
              <a:rPr lang="en-IN" sz="2400" dirty="0" smtClean="0">
                <a:solidFill>
                  <a:schemeClr val="bg1"/>
                </a:solidFill>
              </a:rPr>
              <a:t>(“+”,”&gt;”)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Type conversion </a:t>
            </a:r>
            <a:r>
              <a:rPr lang="en-IN" sz="2400" dirty="0" smtClean="0">
                <a:solidFill>
                  <a:schemeClr val="bg1"/>
                </a:solidFill>
              </a:rPr>
              <a:t>(Class </a:t>
            </a:r>
            <a:r>
              <a:rPr lang="en-IN" sz="2400" dirty="0" smtClean="0">
                <a:solidFill>
                  <a:schemeClr val="bg1"/>
                </a:solidFill>
              </a:rPr>
              <a:t>to basic </a:t>
            </a:r>
            <a:r>
              <a:rPr lang="en-IN" sz="2400" dirty="0" smtClean="0">
                <a:solidFill>
                  <a:schemeClr val="bg1"/>
                </a:solidFill>
              </a:rPr>
              <a:t>)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Constructor 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Dynamic </a:t>
            </a:r>
            <a:r>
              <a:rPr lang="en-IN" sz="2400" dirty="0" smtClean="0">
                <a:solidFill>
                  <a:schemeClr val="bg1"/>
                </a:solidFill>
              </a:rPr>
              <a:t>memory(Store the permutation of word)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Static </a:t>
            </a:r>
            <a:r>
              <a:rPr lang="en-IN" sz="2400" dirty="0" smtClean="0">
                <a:solidFill>
                  <a:schemeClr val="bg1"/>
                </a:solidFill>
              </a:rPr>
              <a:t>variable(count no. of users)</a:t>
            </a:r>
            <a:endParaRPr lang="en-I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Composition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405616"/>
              </p:ext>
            </p:extLst>
          </p:nvPr>
        </p:nvGraphicFramePr>
        <p:xfrm>
          <a:off x="8991600" y="3238500"/>
          <a:ext cx="2048933" cy="27209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8933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3147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WORD</a:t>
                      </a:r>
                      <a:endParaRPr lang="en-US" sz="12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851742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wrd</a:t>
                      </a:r>
                      <a:endParaRPr lang="en-US" sz="1200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permute_of_words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             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integer 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wordlength</a:t>
                      </a:r>
                      <a:endParaRPr lang="en-US" sz="1200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US" sz="1200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119573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Permute() 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Convert_to_lower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Read()</a:t>
                      </a:r>
                    </a:p>
                    <a:p>
                      <a:endParaRPr lang="en-US" sz="1200" b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Friend spell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check(document &amp;, word &amp;)</a:t>
                      </a:r>
                      <a:endParaRPr lang="en-US" sz="1200" b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Friend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find_word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(dictionary &amp;,word &amp;)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183600"/>
              </p:ext>
            </p:extLst>
          </p:nvPr>
        </p:nvGraphicFramePr>
        <p:xfrm>
          <a:off x="6370514" y="2075960"/>
          <a:ext cx="1673469" cy="20327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73469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2720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PATTERN</a:t>
                      </a:r>
                      <a:endParaRPr lang="en-US" sz="12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569743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pattern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Integer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9742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Read_pattern ()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Print()</a:t>
                      </a:r>
                    </a:p>
                    <a:p>
                      <a:endParaRPr lang="en-US" sz="1200" b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Friend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find_pattern (pattern &amp;, document &amp;)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540865"/>
              </p:ext>
            </p:extLst>
          </p:nvPr>
        </p:nvGraphicFramePr>
        <p:xfrm>
          <a:off x="1174262" y="380023"/>
          <a:ext cx="1477108" cy="15503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7108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3520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USER_INFO</a:t>
                      </a:r>
                      <a:endParaRPr lang="en-US" sz="12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694189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username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password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files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50417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User_info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en-US" sz="12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Check_user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2667000" y="1117600"/>
            <a:ext cx="15113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78300" y="1117600"/>
            <a:ext cx="0" cy="103033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606562" y="6390211"/>
            <a:ext cx="1594338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689839"/>
              </p:ext>
            </p:extLst>
          </p:nvPr>
        </p:nvGraphicFramePr>
        <p:xfrm>
          <a:off x="2827867" y="2147938"/>
          <a:ext cx="2778695" cy="45678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78695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32129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DOCUMENT</a:t>
                      </a:r>
                      <a:endParaRPr lang="en-US" sz="12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680373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file_name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file_Path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text_buffer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306624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Read_fileinfo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Show_file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Edit_file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Get_word_from_file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(FILE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Find_Replace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Search_by_char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  <a:endParaRPr lang="en-US" sz="1200" b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Encrypt ()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Decrypt()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Convert case(char)       </a:t>
                      </a:r>
                      <a:endParaRPr lang="en-US" sz="1200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Undo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Redo()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Abbreviate()</a:t>
                      </a:r>
                    </a:p>
                    <a:p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Merge(document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)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baseline="0" dirty="0" err="1" smtClean="0">
                          <a:solidFill>
                            <a:schemeClr val="tx1"/>
                          </a:solidFill>
                        </a:rPr>
                        <a:t>Comp_files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(document)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 err="1" smtClean="0">
                          <a:solidFill>
                            <a:schemeClr val="bg1"/>
                          </a:solidFill>
                        </a:rPr>
                        <a:t>copy_paste_text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( ) 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Friend spell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check(document &amp;, word &amp;)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Friend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find_pattern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(pattern &amp;, document &amp;)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  <p:sp>
        <p:nvSpPr>
          <p:cNvPr id="1036" name="Rectangle 1035"/>
          <p:cNvSpPr/>
          <p:nvPr/>
        </p:nvSpPr>
        <p:spPr>
          <a:xfrm>
            <a:off x="7277915" y="6097825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Friend </a:t>
            </a:r>
            <a:r>
              <a:rPr lang="en-US" sz="1600" b="1" dirty="0" smtClean="0"/>
              <a:t>find_pattern()</a:t>
            </a:r>
            <a:endParaRPr lang="en-US" sz="1600" b="1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953368"/>
              </p:ext>
            </p:extLst>
          </p:nvPr>
        </p:nvGraphicFramePr>
        <p:xfrm>
          <a:off x="8883160" y="625217"/>
          <a:ext cx="1969479" cy="1851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69479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3626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DICTIONARY</a:t>
                      </a:r>
                      <a:endParaRPr lang="en-US" sz="12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483333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all_words</a:t>
                      </a:r>
                      <a:endParaRPr lang="en-US" sz="1200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936601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Read_Dictionary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Add_word_to_dictionary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Friend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find_word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(dictionary &amp;,word &amp;)</a:t>
                      </a:r>
                      <a:endParaRPr lang="en-US" sz="1200" b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  <p:sp>
        <p:nvSpPr>
          <p:cNvPr id="1043" name="Rectangle 1042"/>
          <p:cNvSpPr/>
          <p:nvPr/>
        </p:nvSpPr>
        <p:spPr>
          <a:xfrm>
            <a:off x="2713567" y="1085329"/>
            <a:ext cx="1550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	Has</a:t>
            </a:r>
          </a:p>
          <a:p>
            <a:r>
              <a:rPr lang="en-US" b="1" dirty="0" smtClean="0"/>
              <a:t> (composition)</a:t>
            </a:r>
            <a:endParaRPr lang="en-IN" dirty="0"/>
          </a:p>
        </p:txBody>
      </p:sp>
      <p:sp>
        <p:nvSpPr>
          <p:cNvPr id="1044" name="Rectangle 1043"/>
          <p:cNvSpPr/>
          <p:nvPr/>
        </p:nvSpPr>
        <p:spPr>
          <a:xfrm>
            <a:off x="4477292" y="402848"/>
            <a:ext cx="3647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Overall Diagram</a:t>
            </a:r>
            <a:endParaRPr lang="en-IN" sz="4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64510" y="2477086"/>
            <a:ext cx="0" cy="73601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06563" y="5211235"/>
            <a:ext cx="3342704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99598" y="4108743"/>
            <a:ext cx="1302" cy="22814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2581" y="4564960"/>
            <a:ext cx="1393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Friend </a:t>
            </a:r>
            <a:endParaRPr lang="en-US" sz="1400" b="1" dirty="0" smtClean="0"/>
          </a:p>
          <a:p>
            <a:r>
              <a:rPr lang="en-US" sz="1400" b="1" dirty="0" err="1" smtClean="0"/>
              <a:t>Spell_check</a:t>
            </a:r>
            <a:r>
              <a:rPr lang="en-US" sz="1400" b="1" dirty="0" smtClean="0"/>
              <a:t>()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718327" y="4564960"/>
            <a:ext cx="2195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Operator </a:t>
            </a:r>
            <a:r>
              <a:rPr lang="en-IN" sz="1400" b="1" dirty="0" err="1" smtClean="0"/>
              <a:t>overloding</a:t>
            </a:r>
            <a:r>
              <a:rPr lang="en-IN" sz="1400" b="1" dirty="0" smtClean="0"/>
              <a:t>(+, &gt;) </a:t>
            </a:r>
            <a:endParaRPr lang="en-IN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24000" y="4872737"/>
            <a:ext cx="1348078" cy="605196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36677" y="4872737"/>
            <a:ext cx="1248856" cy="761831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45894" y="5499101"/>
            <a:ext cx="1427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/>
              <a:t>Type Conversion</a:t>
            </a:r>
            <a:endParaRPr lang="en-IN" sz="14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852334" y="5806878"/>
            <a:ext cx="2551397" cy="261519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838313" y="2691203"/>
            <a:ext cx="1577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Friend </a:t>
            </a:r>
            <a:r>
              <a:rPr lang="en-US" sz="1400" b="1" dirty="0" err="1" smtClean="0"/>
              <a:t>find_word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1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009682"/>
              </p:ext>
            </p:extLst>
          </p:nvPr>
        </p:nvGraphicFramePr>
        <p:xfrm>
          <a:off x="3579813" y="139700"/>
          <a:ext cx="5970587" cy="66307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70587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726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DOCUMENT</a:t>
                      </a:r>
                      <a:endParaRPr 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1148998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file_name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file_Path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text_buffer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343018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Read_fileinfo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Show_file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Edit_file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Get_word_from_file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(FILE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Find_Replace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Search_by_char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Encrypt ()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Decrypt()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Convert case(char)       // char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=U / L / C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Undo()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Redo()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Abbreviate()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copy_paste_text()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 ) //class to basic conversion to find size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Merge(document)   //operator overloading +</a:t>
                      </a:r>
                      <a:br>
                        <a:rPr lang="en-US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comp_files(document) //operator overloading &gt;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Friend find_pattern(pattern &amp;, document 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74287"/>
              </p:ext>
            </p:extLst>
          </p:nvPr>
        </p:nvGraphicFramePr>
        <p:xfrm>
          <a:off x="3452813" y="1208088"/>
          <a:ext cx="4979987" cy="41380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79987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6588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WORD</a:t>
                      </a:r>
                      <a:endParaRPr 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177800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wrd</a:t>
                      </a:r>
                      <a:endParaRPr lang="en-US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permute_of_words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             // 2D Array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integer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wordlength</a:t>
                      </a:r>
                      <a:endParaRPr lang="en-US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US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170127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Permute() //used dynamic memory allocation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Convert_to_lower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Read()</a:t>
                      </a:r>
                    </a:p>
                    <a:p>
                      <a:endParaRPr lang="en-US" b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Friend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find_word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(dictionary &amp;,word 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870093"/>
              </p:ext>
            </p:extLst>
          </p:nvPr>
        </p:nvGraphicFramePr>
        <p:xfrm>
          <a:off x="3871913" y="1195388"/>
          <a:ext cx="4459287" cy="43199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59287">
                  <a:extLst>
                    <a:ext uri="{9D8B030D-6E8A-4147-A177-3AD203B41FA5}">
                      <a16:colId xmlns="" xmlns:a16="http://schemas.microsoft.com/office/drawing/2014/main" val="3861789156"/>
                    </a:ext>
                  </a:extLst>
                </a:gridCol>
              </a:tblGrid>
              <a:tr h="7488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DICTIONARY</a:t>
                      </a:r>
                      <a:endParaRPr lang="en-US" sz="20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9832671"/>
                  </a:ext>
                </a:extLst>
              </a:tr>
              <a:tr h="1637115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string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all_words</a:t>
                      </a:r>
                      <a:endParaRPr lang="en-US" b="1" baseline="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US" b="1" baseline="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Dictionary();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8097275"/>
                  </a:ext>
                </a:extLst>
              </a:tr>
              <a:tr h="19339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Read_Dictionary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err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Add_word_to_dictionary</a:t>
                      </a:r>
                      <a:r>
                        <a:rPr lang="en-US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Friend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find_word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(dictionary &amp;,word 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646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376</TotalTime>
  <Words>344</Words>
  <Application>Microsoft Office PowerPoint</Application>
  <PresentationFormat>Custom</PresentationFormat>
  <Paragraphs>138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TEXT PROCESSING</vt:lpstr>
      <vt:lpstr>PowerPoint Presentation</vt:lpstr>
      <vt:lpstr>OBJECTIVE</vt:lpstr>
      <vt:lpstr>Classes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</dc:creator>
  <cp:lastModifiedBy>Mohd Ateek</cp:lastModifiedBy>
  <cp:revision>40</cp:revision>
  <dcterms:created xsi:type="dcterms:W3CDTF">2017-02-08T15:49:40Z</dcterms:created>
  <dcterms:modified xsi:type="dcterms:W3CDTF">2017-03-08T18:31:33Z</dcterms:modified>
</cp:coreProperties>
</file>