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5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63"/>
    <p:restoredTop sz="95687"/>
  </p:normalViewPr>
  <p:slideViewPr>
    <p:cSldViewPr snapToGrid="0">
      <p:cViewPr varScale="1">
        <p:scale>
          <a:sx n="105" d="100"/>
          <a:sy n="105" d="100"/>
        </p:scale>
        <p:origin x="6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11/22/24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9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11/22/24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231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11/22/24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529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11/22/24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6304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11/22/24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481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11/22/24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791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11/22/24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91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11/22/24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5514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11/22/24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885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11/22/24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172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11/22/24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279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11/22/24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81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11/22/24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860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11/22/24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123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11/22/24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392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11/22/24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57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11/22/24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792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11/22/24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1293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  <p:sldLayoutId id="2147483897" r:id="rId12"/>
    <p:sldLayoutId id="2147483898" r:id="rId13"/>
    <p:sldLayoutId id="2147483899" r:id="rId14"/>
    <p:sldLayoutId id="2147483900" r:id="rId15"/>
    <p:sldLayoutId id="2147483901" r:id="rId16"/>
    <p:sldLayoutId id="2147483902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wpixel.com/search/trave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BA541-9338-A47E-C74E-10568FF493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Airline Reservation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946B1C-88E0-D681-9EE5-A47FC8A8AA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7952" y="6100331"/>
            <a:ext cx="4608576" cy="550759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ksu</a:t>
            </a:r>
            <a:r>
              <a:rPr lang="en-US" dirty="0"/>
              <a:t>-is/Airline-Reservation-System/tree/main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4CD7DB-9FFE-DF28-319E-F60ECAE4432C}"/>
              </a:ext>
            </a:extLst>
          </p:cNvPr>
          <p:cNvSpPr txBox="1"/>
          <p:nvPr/>
        </p:nvSpPr>
        <p:spPr>
          <a:xfrm>
            <a:off x="341376" y="4437888"/>
            <a:ext cx="51450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rgbClr val="1F2328"/>
                </a:solidFill>
                <a:effectLst/>
                <a:latin typeface="-apple-system"/>
              </a:rPr>
              <a:t>The Airline Reservation System allows users to book airline tickets and manage reservations.</a:t>
            </a:r>
            <a:endParaRPr lang="en-US" sz="28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A70F28B-AB2D-EE45-6B8A-0DB6ED479A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" y="-12748"/>
            <a:ext cx="12192000" cy="26077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FD6F04F-5017-829B-7291-498F097676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5312" y="4357005"/>
            <a:ext cx="5791200" cy="243580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C643EB7-48F4-439F-639C-A36A0412FD54}"/>
              </a:ext>
            </a:extLst>
          </p:cNvPr>
          <p:cNvSpPr txBox="1"/>
          <p:nvPr/>
        </p:nvSpPr>
        <p:spPr>
          <a:xfrm>
            <a:off x="9664698" y="3204526"/>
            <a:ext cx="1846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By: </a:t>
            </a:r>
            <a:r>
              <a:rPr lang="en-US" dirty="0" err="1"/>
              <a:t>Hanin</a:t>
            </a:r>
            <a:r>
              <a:rPr lang="en-US" dirty="0"/>
              <a:t> </a:t>
            </a:r>
            <a:r>
              <a:rPr lang="en-US" dirty="0" err="1"/>
              <a:t>Sherif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98984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{70F180D2-2330-1E4B-BA0F-72C8727C232A}tf10001057</Template>
  <TotalTime>19</TotalTime>
  <Words>34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-apple-system</vt:lpstr>
      <vt:lpstr>Arial</vt:lpstr>
      <vt:lpstr>Trebuchet MS</vt:lpstr>
      <vt:lpstr>Berlin</vt:lpstr>
      <vt:lpstr>Airline Reservation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Reservation System</dc:title>
  <dc:creator>haneen alshref</dc:creator>
  <cp:lastModifiedBy>haneen alshref</cp:lastModifiedBy>
  <cp:revision>1</cp:revision>
  <dcterms:created xsi:type="dcterms:W3CDTF">2024-11-23T03:36:46Z</dcterms:created>
  <dcterms:modified xsi:type="dcterms:W3CDTF">2024-11-23T03:56:25Z</dcterms:modified>
</cp:coreProperties>
</file>