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 snapToObjects="1">
      <p:cViewPr>
        <p:scale>
          <a:sx n="87" d="100"/>
          <a:sy n="87" d="100"/>
        </p:scale>
        <p:origin x="3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5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1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7E01-6D7A-EE4F-8B13-54FA3EF3B93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D6472-C7ED-9B45-BE1C-52771EE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003493" y="2125567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teeth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05005" y="4652372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Result teeth</a:t>
            </a:r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409067" y="3161102"/>
            <a:ext cx="4564604" cy="914400"/>
            <a:chOff x="4409067" y="3161102"/>
            <a:chExt cx="4564604" cy="914400"/>
          </a:xfrm>
        </p:grpSpPr>
        <p:cxnSp>
          <p:nvCxnSpPr>
            <p:cNvPr id="33" name="Elbow Connector 32"/>
            <p:cNvCxnSpPr/>
            <p:nvPr/>
          </p:nvCxnSpPr>
          <p:spPr>
            <a:xfrm flipV="1">
              <a:off x="4409067" y="3161102"/>
              <a:ext cx="2286000" cy="914400"/>
            </a:xfrm>
            <a:prstGeom prst="bentConnector3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>
              <a:off x="6687671" y="3161102"/>
              <a:ext cx="2286000" cy="914400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0" t="52500" r="37835" b="29524"/>
          <a:stretch/>
        </p:blipFill>
        <p:spPr>
          <a:xfrm>
            <a:off x="5776352" y="2560498"/>
            <a:ext cx="1781300" cy="1232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 t="52881" r="37013" b="29143"/>
          <a:stretch/>
        </p:blipFill>
        <p:spPr>
          <a:xfrm>
            <a:off x="2635163" y="3419565"/>
            <a:ext cx="1781300" cy="1232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 t="53015" r="37013" b="29009"/>
          <a:stretch/>
        </p:blipFill>
        <p:spPr>
          <a:xfrm>
            <a:off x="8973671" y="3419565"/>
            <a:ext cx="1781300" cy="12328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15168" y="4640739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teeth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14714" y="5783239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flow</a:t>
            </a:r>
            <a:endParaRPr lang="en-US" dirty="0"/>
          </a:p>
        </p:txBody>
      </p:sp>
      <p:cxnSp>
        <p:nvCxnSpPr>
          <p:cNvPr id="48" name="Elbow Connector 47"/>
          <p:cNvCxnSpPr/>
          <p:nvPr/>
        </p:nvCxnSpPr>
        <p:spPr>
          <a:xfrm>
            <a:off x="4412619" y="4075502"/>
            <a:ext cx="2275966" cy="914400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6692801" y="4075502"/>
            <a:ext cx="2275966" cy="914400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9" t="6680" r="8762" b="9946"/>
          <a:stretch/>
        </p:blipFill>
        <p:spPr>
          <a:xfrm>
            <a:off x="5776352" y="4321490"/>
            <a:ext cx="1786442" cy="14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 Huang</dc:creator>
  <cp:lastModifiedBy>Zeng Huang</cp:lastModifiedBy>
  <cp:revision>4</cp:revision>
  <dcterms:created xsi:type="dcterms:W3CDTF">2017-01-17T07:42:06Z</dcterms:created>
  <dcterms:modified xsi:type="dcterms:W3CDTF">2017-01-17T08:11:22Z</dcterms:modified>
</cp:coreProperties>
</file>