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46167675" cy="18288000"/>
  <p:notesSz cx="6858000" cy="9144000"/>
  <p:defaultTextStyle>
    <a:defPPr>
      <a:defRPr lang="en-US"/>
    </a:defPPr>
    <a:lvl1pPr marL="0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1pPr>
    <a:lvl2pPr marL="1327463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2pPr>
    <a:lvl3pPr marL="2654926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3pPr>
    <a:lvl4pPr marL="3982387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4pPr>
    <a:lvl5pPr marL="5309850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5pPr>
    <a:lvl6pPr marL="6637313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6pPr>
    <a:lvl7pPr marL="7964776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7pPr>
    <a:lvl8pPr marL="9292239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8pPr>
    <a:lvl9pPr marL="10619700" algn="l" defTabSz="2654926" rtl="0" eaLnBrk="1" latinLnBrk="0" hangingPunct="1">
      <a:defRPr sz="52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056" userDrawn="1">
          <p15:clr>
            <a:srgbClr val="A4A3A4"/>
          </p15:clr>
        </p15:guide>
        <p15:guide id="3" orient="horz" pos="11328" userDrawn="1">
          <p15:clr>
            <a:srgbClr val="A4A3A4"/>
          </p15:clr>
        </p15:guide>
        <p15:guide id="4" pos="25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1"/>
    <p:restoredTop sz="94699"/>
  </p:normalViewPr>
  <p:slideViewPr>
    <p:cSldViewPr snapToObjects="1">
      <p:cViewPr>
        <p:scale>
          <a:sx n="32" d="100"/>
          <a:sy n="32" d="100"/>
        </p:scale>
        <p:origin x="-176" y="1208"/>
      </p:cViewPr>
      <p:guideLst>
        <p:guide orient="horz" pos="1056"/>
        <p:guide orient="horz" pos="11328"/>
        <p:guide pos="25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0960" y="2992968"/>
            <a:ext cx="34625756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0960" y="9605435"/>
            <a:ext cx="34625756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038742" y="973667"/>
            <a:ext cx="995490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4028" y="973667"/>
            <a:ext cx="29287619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982" y="4559303"/>
            <a:ext cx="3981962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982" y="12238569"/>
            <a:ext cx="3981962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4028" y="4868333"/>
            <a:ext cx="19621262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72385" y="4868333"/>
            <a:ext cx="19621262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041" y="973668"/>
            <a:ext cx="3981962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043" y="4483101"/>
            <a:ext cx="19531089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0043" y="6680200"/>
            <a:ext cx="19531089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72386" y="4483101"/>
            <a:ext cx="1962727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72386" y="6680200"/>
            <a:ext cx="1962727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043" y="1219200"/>
            <a:ext cx="1489027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7275" y="2633135"/>
            <a:ext cx="2337238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043" y="5486400"/>
            <a:ext cx="1489027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043" y="1219200"/>
            <a:ext cx="1489027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27275" y="2633135"/>
            <a:ext cx="2337238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043" y="5486400"/>
            <a:ext cx="1489027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74028" y="973668"/>
            <a:ext cx="398196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8" y="4868333"/>
            <a:ext cx="398196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74028" y="16950268"/>
            <a:ext cx="10387727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0B91-F420-FF44-B494-856CAFF566F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93043" y="16950268"/>
            <a:ext cx="155815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605920" y="16950268"/>
            <a:ext cx="10387727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0249-5685-874F-AC55-3D0E0771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Arrow Connector 123"/>
          <p:cNvCxnSpPr/>
          <p:nvPr/>
        </p:nvCxnSpPr>
        <p:spPr>
          <a:xfrm>
            <a:off x="12111037" y="5029200"/>
            <a:ext cx="155609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1653837" y="4572001"/>
            <a:ext cx="2191648" cy="1489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0587037" y="4038600"/>
            <a:ext cx="42672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053637" y="3581400"/>
            <a:ext cx="55626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367837" y="3048000"/>
            <a:ext cx="73914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605837" y="2514600"/>
            <a:ext cx="9220200" cy="7620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767637" y="1981200"/>
            <a:ext cx="10972800" cy="0"/>
          </a:xfrm>
          <a:prstGeom prst="straightConnector1">
            <a:avLst/>
          </a:prstGeom>
          <a:ln w="25400"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5791200"/>
            <a:ext cx="3217524" cy="3464645"/>
          </a:xfrm>
          <a:prstGeom prst="rect">
            <a:avLst/>
          </a:prstGeom>
          <a:scene3d>
            <a:camera prst="isometricOffAxis2Right">
              <a:rot lat="1080000" lon="198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637" y="3810000"/>
            <a:ext cx="3352799" cy="3352799"/>
          </a:xfrm>
          <a:prstGeom prst="rect">
            <a:avLst/>
          </a:prstGeom>
          <a:scene3d>
            <a:camera prst="isometricOffAxis2Right">
              <a:rot lat="1080000" lon="19800000" rev="0"/>
            </a:camera>
            <a:lightRig rig="threePt" dir="t"/>
          </a:scene3d>
        </p:spPr>
      </p:pic>
      <p:sp>
        <p:nvSpPr>
          <p:cNvPr id="12" name="Cube 11"/>
          <p:cNvSpPr/>
          <p:nvPr/>
        </p:nvSpPr>
        <p:spPr>
          <a:xfrm rot="14423979">
            <a:off x="3373173" y="2740190"/>
            <a:ext cx="5852160" cy="438912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 rot="14423979">
            <a:off x="4820638" y="3105950"/>
            <a:ext cx="5120640" cy="365760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 rot="14423979">
            <a:off x="5792825" y="3503525"/>
            <a:ext cx="4389120" cy="2926080"/>
          </a:xfrm>
          <a:prstGeom prst="cube">
            <a:avLst>
              <a:gd name="adj" fmla="val 12211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Cube 15"/>
          <p:cNvSpPr/>
          <p:nvPr/>
        </p:nvSpPr>
        <p:spPr>
          <a:xfrm rot="14423979">
            <a:off x="6962210" y="4045291"/>
            <a:ext cx="3657600" cy="2194560"/>
          </a:xfrm>
          <a:prstGeom prst="cube">
            <a:avLst>
              <a:gd name="adj" fmla="val 12904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0" name="Cube 19"/>
          <p:cNvSpPr/>
          <p:nvPr/>
        </p:nvSpPr>
        <p:spPr>
          <a:xfrm rot="14423979">
            <a:off x="8285456" y="4064928"/>
            <a:ext cx="2926080" cy="2194560"/>
          </a:xfrm>
          <a:prstGeom prst="cube">
            <a:avLst>
              <a:gd name="adj" fmla="val 13406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8" name="Cube 17"/>
          <p:cNvSpPr/>
          <p:nvPr/>
        </p:nvSpPr>
        <p:spPr>
          <a:xfrm rot="14423979">
            <a:off x="9683307" y="4512137"/>
            <a:ext cx="2194560" cy="1463040"/>
          </a:xfrm>
          <a:prstGeom prst="cube">
            <a:avLst>
              <a:gd name="adj" fmla="val 16368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7" name="Cube 16"/>
          <p:cNvSpPr/>
          <p:nvPr/>
        </p:nvSpPr>
        <p:spPr>
          <a:xfrm rot="14423979">
            <a:off x="10839675" y="5056801"/>
            <a:ext cx="1463040" cy="731520"/>
          </a:xfrm>
          <a:prstGeom prst="cube">
            <a:avLst>
              <a:gd name="adj" fmla="val 23435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4440980" y="5381677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0085" y="33158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64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0803" y="2586439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64506" y="291725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64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473" y="538167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64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4393" y="327037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72303" y="538167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72194" y="5381677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9850" y="36866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92585" y="40386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41491" y="538167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86069" y="538167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41067" y="538167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80075" y="437063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515773" y="4816681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79068" y="346827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128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8796" y="36690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256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05593" y="402212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52233" y="431205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33986" y="453507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44237" y="48006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44" name="Rectangle 43"/>
          <p:cNvSpPr/>
          <p:nvPr/>
        </p:nvSpPr>
        <p:spPr>
          <a:xfrm flipH="1">
            <a:off x="12568237" y="1752600"/>
            <a:ext cx="508284" cy="678001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873786" y="6553200"/>
            <a:ext cx="541051" cy="381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050077" y="5410200"/>
            <a:ext cx="365760" cy="0"/>
          </a:xfrm>
          <a:prstGeom prst="straightConnector1">
            <a:avLst/>
          </a:prstGeom>
          <a:ln w="25400">
            <a:headEnd w="lg" len="med"/>
            <a:tailEnd type="triangle" w="lg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3269277" y="5486400"/>
            <a:ext cx="365760" cy="0"/>
          </a:xfrm>
          <a:prstGeom prst="straightConnector1">
            <a:avLst/>
          </a:prstGeom>
          <a:ln w="25400">
            <a:headEnd w="lg" len="med"/>
            <a:tailEnd type="triangle" w="lg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be 86"/>
          <p:cNvSpPr/>
          <p:nvPr/>
        </p:nvSpPr>
        <p:spPr>
          <a:xfrm rot="14423979">
            <a:off x="13457171" y="5055947"/>
            <a:ext cx="1463040" cy="731520"/>
          </a:xfrm>
          <a:prstGeom prst="cube">
            <a:avLst>
              <a:gd name="adj" fmla="val 23435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88" name="TextBox 87"/>
          <p:cNvSpPr txBox="1"/>
          <p:nvPr/>
        </p:nvSpPr>
        <p:spPr>
          <a:xfrm>
            <a:off x="13916282" y="545264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743327" y="48768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91" name="Cube 90"/>
          <p:cNvSpPr/>
          <p:nvPr/>
        </p:nvSpPr>
        <p:spPr>
          <a:xfrm rot="14423979">
            <a:off x="13747897" y="4496295"/>
            <a:ext cx="2194560" cy="1463040"/>
          </a:xfrm>
          <a:prstGeom prst="cube">
            <a:avLst>
              <a:gd name="adj" fmla="val 16368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92" name="TextBox 91"/>
          <p:cNvSpPr txBox="1"/>
          <p:nvPr/>
        </p:nvSpPr>
        <p:spPr>
          <a:xfrm>
            <a:off x="14352927" y="545264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804665" y="43000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258575" y="44958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95" name="Cube 94"/>
          <p:cNvSpPr/>
          <p:nvPr/>
        </p:nvSpPr>
        <p:spPr>
          <a:xfrm rot="14423979">
            <a:off x="14227053" y="4059644"/>
            <a:ext cx="2926080" cy="2194560"/>
          </a:xfrm>
          <a:prstGeom prst="cube">
            <a:avLst>
              <a:gd name="adj" fmla="val 13406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97" name="TextBox 96"/>
          <p:cNvSpPr txBox="1"/>
          <p:nvPr/>
        </p:nvSpPr>
        <p:spPr>
          <a:xfrm>
            <a:off x="14983088" y="545264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810127" y="43434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512</a:t>
            </a:r>
          </a:p>
        </p:txBody>
      </p:sp>
      <p:sp>
        <p:nvSpPr>
          <p:cNvPr id="99" name="Cube 98"/>
          <p:cNvSpPr/>
          <p:nvPr/>
        </p:nvSpPr>
        <p:spPr>
          <a:xfrm rot="14423979">
            <a:off x="14495500" y="4072871"/>
            <a:ext cx="3657600" cy="2194560"/>
          </a:xfrm>
          <a:prstGeom prst="cube">
            <a:avLst>
              <a:gd name="adj" fmla="val 12904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0" name="TextBox 99"/>
          <p:cNvSpPr txBox="1"/>
          <p:nvPr/>
        </p:nvSpPr>
        <p:spPr>
          <a:xfrm>
            <a:off x="15572127" y="5452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00727" y="396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16</a:t>
            </a:r>
          </a:p>
        </p:txBody>
      </p:sp>
      <p:sp>
        <p:nvSpPr>
          <p:cNvPr id="102" name="Cube 101"/>
          <p:cNvSpPr/>
          <p:nvPr/>
        </p:nvSpPr>
        <p:spPr>
          <a:xfrm rot="14423979">
            <a:off x="15250234" y="3516167"/>
            <a:ext cx="4389120" cy="2926080"/>
          </a:xfrm>
          <a:prstGeom prst="cube">
            <a:avLst>
              <a:gd name="adj" fmla="val 12211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3" name="TextBox 102"/>
          <p:cNvSpPr txBox="1"/>
          <p:nvPr/>
        </p:nvSpPr>
        <p:spPr>
          <a:xfrm>
            <a:off x="16715127" y="36238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471265" y="5452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32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419727" y="40386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512</a:t>
            </a:r>
            <a:endParaRPr lang="en-US" sz="2000" dirty="0">
              <a:latin typeface="+mj-lt"/>
            </a:endParaRPr>
          </a:p>
        </p:txBody>
      </p:sp>
      <p:sp>
        <p:nvSpPr>
          <p:cNvPr id="106" name="Cube 105"/>
          <p:cNvSpPr/>
          <p:nvPr/>
        </p:nvSpPr>
        <p:spPr>
          <a:xfrm rot="14423979">
            <a:off x="16290783" y="3119533"/>
            <a:ext cx="5120640" cy="365760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 rot="14423979">
            <a:off x="16950331" y="2701664"/>
            <a:ext cx="5852160" cy="438912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1483637" y="5334000"/>
            <a:ext cx="489290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1981200"/>
            <a:ext cx="3276600" cy="3276600"/>
          </a:xfrm>
          <a:prstGeom prst="rect">
            <a:avLst/>
          </a:prstGeom>
          <a:scene3d>
            <a:camera prst="orthographicFront">
              <a:rot lat="1080000" lon="19800000" rev="0"/>
            </a:camera>
            <a:lightRig rig="threePt" dir="t"/>
          </a:scene3d>
        </p:spPr>
      </p:pic>
      <p:cxnSp>
        <p:nvCxnSpPr>
          <p:cNvPr id="112" name="Straight Arrow Connector 111"/>
          <p:cNvCxnSpPr/>
          <p:nvPr/>
        </p:nvCxnSpPr>
        <p:spPr>
          <a:xfrm>
            <a:off x="3881437" y="3886200"/>
            <a:ext cx="502920" cy="381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6332547" y="373082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256</a:t>
            </a:r>
            <a:endParaRPr lang="en-US" sz="20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360131" y="350222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128</a:t>
            </a:r>
            <a:endParaRPr lang="en-US" sz="20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251975" y="3276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</a:rPr>
              <a:t>64</a:t>
            </a:r>
            <a:endParaRPr lang="en-US" sz="20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788363" y="34290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527673" y="5452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041867" y="54526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467728" y="31666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Devanagari MT" charset="0"/>
                <a:ea typeface="Devanagari MT" charset="0"/>
                <a:cs typeface="Devanagari MT" charset="0"/>
              </a:rPr>
              <a:t>128</a:t>
            </a:r>
            <a:endParaRPr lang="en-US" sz="200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205463" y="42672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8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4672063" y="44958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4567237" y="10439400"/>
            <a:ext cx="29337000" cy="76200"/>
          </a:xfrm>
          <a:prstGeom prst="straightConnector1">
            <a:avLst/>
          </a:prstGeom>
          <a:ln w="25400">
            <a:prstDash val="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5141237" y="5410200"/>
            <a:ext cx="2819400" cy="0"/>
          </a:xfrm>
          <a:prstGeom prst="straightConnector1">
            <a:avLst/>
          </a:prstGeom>
          <a:ln w="25400">
            <a:prstDash val="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25598437" y="5486400"/>
            <a:ext cx="0" cy="4876800"/>
          </a:xfrm>
          <a:prstGeom prst="straightConnector1">
            <a:avLst/>
          </a:prstGeom>
          <a:ln w="25400"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4132837" y="9448800"/>
            <a:ext cx="6705600" cy="20574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Reconstruction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(L1)</a:t>
            </a:r>
            <a:endParaRPr lang="en-US" dirty="0"/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9296400"/>
            <a:ext cx="2101509" cy="2101509"/>
          </a:xfrm>
          <a:prstGeom prst="rect">
            <a:avLst/>
          </a:prstGeom>
          <a:scene3d>
            <a:camera prst="isometricOffAxis2Right">
              <a:rot lat="1080000" lon="19800000" rev="0"/>
            </a:camera>
            <a:lightRig rig="threePt" dir="t"/>
          </a:scene3d>
        </p:spPr>
      </p:pic>
      <p:sp>
        <p:nvSpPr>
          <p:cNvPr id="170" name="Cube 169"/>
          <p:cNvSpPr/>
          <p:nvPr/>
        </p:nvSpPr>
        <p:spPr>
          <a:xfrm rot="14423979">
            <a:off x="27016438" y="2729040"/>
            <a:ext cx="5852160" cy="4389120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 rot="14423979">
            <a:off x="28380053" y="3419855"/>
            <a:ext cx="4699461" cy="3524596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 rot="14423979">
            <a:off x="29755432" y="3871809"/>
            <a:ext cx="3707855" cy="2780891"/>
          </a:xfrm>
          <a:prstGeom prst="cube">
            <a:avLst>
              <a:gd name="adj" fmla="val 7482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 rot="14423979">
            <a:off x="30693553" y="3864287"/>
            <a:ext cx="3652512" cy="2980826"/>
          </a:xfrm>
          <a:prstGeom prst="cube">
            <a:avLst>
              <a:gd name="adj" fmla="val 12695"/>
            </a:avLst>
          </a:prstGeom>
          <a:ln w="38100"/>
          <a:scene3d>
            <a:camera prst="isometricLeftDown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33828037" y="6019800"/>
            <a:ext cx="1524000" cy="0"/>
          </a:xfrm>
          <a:prstGeom prst="straightConnector1">
            <a:avLst/>
          </a:prstGeom>
          <a:ln w="25400">
            <a:prstDash val="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35504437" y="4724400"/>
            <a:ext cx="5334000" cy="20574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Adversarial Loss</a:t>
            </a:r>
          </a:p>
          <a:p>
            <a:pPr algn="ctr"/>
            <a:r>
              <a:rPr lang="en-US" dirty="0" smtClean="0"/>
              <a:t>(Real or Fake)</a:t>
            </a:r>
            <a:endParaRPr lang="en-US" dirty="0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567237" y="1371600"/>
            <a:ext cx="7924800" cy="0"/>
          </a:xfrm>
          <a:prstGeom prst="straightConnector1">
            <a:avLst/>
          </a:prstGeom>
          <a:ln w="571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13819527" y="1371600"/>
            <a:ext cx="7315200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8341637" y="8534400"/>
            <a:ext cx="12496800" cy="76200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1542037" y="7620000"/>
            <a:ext cx="7040069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Adversarial Discriminator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539037" y="381000"/>
            <a:ext cx="2417072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Encoder</a:t>
            </a:r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16105527" y="381000"/>
            <a:ext cx="24827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28189237" y="59262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8202829" y="3335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64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9713237" y="25734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charset="0"/>
                <a:ea typeface="Devanagari MT" charset="0"/>
                <a:cs typeface="Devanagari MT" charset="0"/>
              </a:rPr>
              <a:t>128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0459975" y="33016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9287376" y="59262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64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9179837" y="386582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latin typeface="+mj-lt"/>
              </a:rPr>
              <a:t>128</a:t>
            </a:r>
            <a:endParaRPr lang="en-US" sz="2000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1298175" y="37588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0399037" y="42160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256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0399037" y="59262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1313437" y="59262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2212575" y="391124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32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1192376" y="436844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Devanagari MT" charset="0"/>
                <a:ea typeface="Devanagari MT" charset="0"/>
                <a:cs typeface="Devanagari MT" charset="0"/>
              </a:rPr>
              <a:t>512</a:t>
            </a:r>
            <a:endParaRPr lang="en-US" sz="2000" dirty="0">
              <a:latin typeface="Devanagari MT" charset="0"/>
              <a:ea typeface="Devanagari MT" charset="0"/>
              <a:cs typeface="Devanagari M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124235" y="48006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vanagari MT" charset="0"/>
                <a:ea typeface="Devanagari MT" charset="0"/>
                <a:cs typeface="Devanagari MT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72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Devanagari MT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Yang</dc:creator>
  <cp:lastModifiedBy>Harry Yang</cp:lastModifiedBy>
  <cp:revision>26</cp:revision>
  <cp:lastPrinted>2017-01-17T20:57:06Z</cp:lastPrinted>
  <dcterms:created xsi:type="dcterms:W3CDTF">2017-01-16T02:18:03Z</dcterms:created>
  <dcterms:modified xsi:type="dcterms:W3CDTF">2017-01-17T21:01:18Z</dcterms:modified>
</cp:coreProperties>
</file>