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</p:sldIdLst>
  <p:sldSz cx="46167675" cy="18288000"/>
  <p:notesSz cx="6858000" cy="9144000"/>
  <p:defaultTextStyle>
    <a:defPPr>
      <a:defRPr lang="en-US"/>
    </a:defPPr>
    <a:lvl1pPr marL="0" algn="l" defTabSz="2654926" rtl="0" eaLnBrk="1" latinLnBrk="0" hangingPunct="1">
      <a:defRPr sz="5227" kern="1200">
        <a:solidFill>
          <a:schemeClr val="tx1"/>
        </a:solidFill>
        <a:latin typeface="+mn-lt"/>
        <a:ea typeface="+mn-ea"/>
        <a:cs typeface="+mn-cs"/>
      </a:defRPr>
    </a:lvl1pPr>
    <a:lvl2pPr marL="1327463" algn="l" defTabSz="2654926" rtl="0" eaLnBrk="1" latinLnBrk="0" hangingPunct="1">
      <a:defRPr sz="5227" kern="1200">
        <a:solidFill>
          <a:schemeClr val="tx1"/>
        </a:solidFill>
        <a:latin typeface="+mn-lt"/>
        <a:ea typeface="+mn-ea"/>
        <a:cs typeface="+mn-cs"/>
      </a:defRPr>
    </a:lvl2pPr>
    <a:lvl3pPr marL="2654926" algn="l" defTabSz="2654926" rtl="0" eaLnBrk="1" latinLnBrk="0" hangingPunct="1">
      <a:defRPr sz="5227" kern="1200">
        <a:solidFill>
          <a:schemeClr val="tx1"/>
        </a:solidFill>
        <a:latin typeface="+mn-lt"/>
        <a:ea typeface="+mn-ea"/>
        <a:cs typeface="+mn-cs"/>
      </a:defRPr>
    </a:lvl3pPr>
    <a:lvl4pPr marL="3982387" algn="l" defTabSz="2654926" rtl="0" eaLnBrk="1" latinLnBrk="0" hangingPunct="1">
      <a:defRPr sz="5227" kern="1200">
        <a:solidFill>
          <a:schemeClr val="tx1"/>
        </a:solidFill>
        <a:latin typeface="+mn-lt"/>
        <a:ea typeface="+mn-ea"/>
        <a:cs typeface="+mn-cs"/>
      </a:defRPr>
    </a:lvl4pPr>
    <a:lvl5pPr marL="5309850" algn="l" defTabSz="2654926" rtl="0" eaLnBrk="1" latinLnBrk="0" hangingPunct="1">
      <a:defRPr sz="5227" kern="1200">
        <a:solidFill>
          <a:schemeClr val="tx1"/>
        </a:solidFill>
        <a:latin typeface="+mn-lt"/>
        <a:ea typeface="+mn-ea"/>
        <a:cs typeface="+mn-cs"/>
      </a:defRPr>
    </a:lvl5pPr>
    <a:lvl6pPr marL="6637313" algn="l" defTabSz="2654926" rtl="0" eaLnBrk="1" latinLnBrk="0" hangingPunct="1">
      <a:defRPr sz="5227" kern="1200">
        <a:solidFill>
          <a:schemeClr val="tx1"/>
        </a:solidFill>
        <a:latin typeface="+mn-lt"/>
        <a:ea typeface="+mn-ea"/>
        <a:cs typeface="+mn-cs"/>
      </a:defRPr>
    </a:lvl6pPr>
    <a:lvl7pPr marL="7964776" algn="l" defTabSz="2654926" rtl="0" eaLnBrk="1" latinLnBrk="0" hangingPunct="1">
      <a:defRPr sz="5227" kern="1200">
        <a:solidFill>
          <a:schemeClr val="tx1"/>
        </a:solidFill>
        <a:latin typeface="+mn-lt"/>
        <a:ea typeface="+mn-ea"/>
        <a:cs typeface="+mn-cs"/>
      </a:defRPr>
    </a:lvl7pPr>
    <a:lvl8pPr marL="9292239" algn="l" defTabSz="2654926" rtl="0" eaLnBrk="1" latinLnBrk="0" hangingPunct="1">
      <a:defRPr sz="5227" kern="1200">
        <a:solidFill>
          <a:schemeClr val="tx1"/>
        </a:solidFill>
        <a:latin typeface="+mn-lt"/>
        <a:ea typeface="+mn-ea"/>
        <a:cs typeface="+mn-cs"/>
      </a:defRPr>
    </a:lvl8pPr>
    <a:lvl9pPr marL="10619700" algn="l" defTabSz="2654926" rtl="0" eaLnBrk="1" latinLnBrk="0" hangingPunct="1">
      <a:defRPr sz="522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056" userDrawn="1">
          <p15:clr>
            <a:srgbClr val="A4A3A4"/>
          </p15:clr>
        </p15:guide>
        <p15:guide id="3" orient="horz" pos="11328" userDrawn="1">
          <p15:clr>
            <a:srgbClr val="A4A3A4"/>
          </p15:clr>
        </p15:guide>
        <p15:guide id="4" pos="257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5"/>
    <p:restoredTop sz="94699"/>
  </p:normalViewPr>
  <p:slideViewPr>
    <p:cSldViewPr snapToObjects="1">
      <p:cViewPr>
        <p:scale>
          <a:sx n="32" d="100"/>
          <a:sy n="32" d="100"/>
        </p:scale>
        <p:origin x="1320" y="1208"/>
      </p:cViewPr>
      <p:guideLst>
        <p:guide orient="horz" pos="1056"/>
        <p:guide orient="horz" pos="11328"/>
        <p:guide pos="257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0960" y="2992968"/>
            <a:ext cx="34625756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70960" y="9605435"/>
            <a:ext cx="34625756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0B91-F420-FF44-B494-856CAFF566F8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0249-5685-874F-AC55-3D0E07711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0B91-F420-FF44-B494-856CAFF566F8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0249-5685-874F-AC55-3D0E07711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038742" y="973667"/>
            <a:ext cx="9954905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74028" y="973667"/>
            <a:ext cx="29287619" cy="154982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0B91-F420-FF44-B494-856CAFF566F8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0249-5685-874F-AC55-3D0E07711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0B91-F420-FF44-B494-856CAFF566F8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0249-5685-874F-AC55-3D0E07711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982" y="4559303"/>
            <a:ext cx="3981962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982" y="12238569"/>
            <a:ext cx="3981962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0B91-F420-FF44-B494-856CAFF566F8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0249-5685-874F-AC55-3D0E07711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4028" y="4868333"/>
            <a:ext cx="19621262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72385" y="4868333"/>
            <a:ext cx="19621262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0B91-F420-FF44-B494-856CAFF566F8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0249-5685-874F-AC55-3D0E07711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041" y="973668"/>
            <a:ext cx="39819620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0043" y="4483101"/>
            <a:ext cx="19531089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0043" y="6680200"/>
            <a:ext cx="19531089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372386" y="4483101"/>
            <a:ext cx="19627275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372386" y="6680200"/>
            <a:ext cx="19627275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0B91-F420-FF44-B494-856CAFF566F8}" type="datetimeFigureOut">
              <a:rPr lang="en-US" smtClean="0"/>
              <a:t>1/17/17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0249-5685-874F-AC55-3D0E07711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0B91-F420-FF44-B494-856CAFF566F8}" type="datetimeFigureOut">
              <a:rPr lang="en-US" smtClean="0"/>
              <a:t>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0249-5685-874F-AC55-3D0E07711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0B91-F420-FF44-B494-856CAFF566F8}" type="datetimeFigureOut">
              <a:rPr lang="en-US" smtClean="0"/>
              <a:t>1/17/17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0249-5685-874F-AC55-3D0E07711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043" y="1219200"/>
            <a:ext cx="14890276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27275" y="2633135"/>
            <a:ext cx="23372385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0043" y="5486400"/>
            <a:ext cx="14890276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0B91-F420-FF44-B494-856CAFF566F8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0249-5685-874F-AC55-3D0E07711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043" y="1219200"/>
            <a:ext cx="14890276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627275" y="2633135"/>
            <a:ext cx="23372385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0043" y="5486400"/>
            <a:ext cx="14890276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0B91-F420-FF44-B494-856CAFF566F8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0249-5685-874F-AC55-3D0E07711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74028" y="973668"/>
            <a:ext cx="3981962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4028" y="4868333"/>
            <a:ext cx="3981962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74028" y="16950268"/>
            <a:ext cx="10387727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C0B91-F420-FF44-B494-856CAFF566F8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93043" y="16950268"/>
            <a:ext cx="1558159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605920" y="16950268"/>
            <a:ext cx="10387727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60249-5685-874F-AC55-3D0E07711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7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traight Arrow Connector 123"/>
          <p:cNvCxnSpPr/>
          <p:nvPr/>
        </p:nvCxnSpPr>
        <p:spPr>
          <a:xfrm>
            <a:off x="12111037" y="5029200"/>
            <a:ext cx="1556090" cy="0"/>
          </a:xfrm>
          <a:prstGeom prst="straightConnector1">
            <a:avLst/>
          </a:prstGeom>
          <a:ln w="25400"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11653837" y="4572001"/>
            <a:ext cx="2191648" cy="1489"/>
          </a:xfrm>
          <a:prstGeom prst="straightConnector1">
            <a:avLst/>
          </a:prstGeom>
          <a:ln w="25400"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10587037" y="4038600"/>
            <a:ext cx="4267200" cy="0"/>
          </a:xfrm>
          <a:prstGeom prst="straightConnector1">
            <a:avLst/>
          </a:prstGeom>
          <a:ln w="25400"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10053637" y="3581400"/>
            <a:ext cx="5562600" cy="0"/>
          </a:xfrm>
          <a:prstGeom prst="straightConnector1">
            <a:avLst/>
          </a:prstGeom>
          <a:ln w="25400"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9367837" y="3048000"/>
            <a:ext cx="7391400" cy="0"/>
          </a:xfrm>
          <a:prstGeom prst="straightConnector1">
            <a:avLst/>
          </a:prstGeom>
          <a:ln w="25400"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8605837" y="2514600"/>
            <a:ext cx="9220200" cy="76200"/>
          </a:xfrm>
          <a:prstGeom prst="straightConnector1">
            <a:avLst/>
          </a:prstGeom>
          <a:ln w="25400"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7767637" y="1981200"/>
            <a:ext cx="10972800" cy="0"/>
          </a:xfrm>
          <a:prstGeom prst="straightConnector1">
            <a:avLst/>
          </a:prstGeom>
          <a:ln w="25400"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" y="5791200"/>
            <a:ext cx="3217524" cy="3464645"/>
          </a:xfrm>
          <a:prstGeom prst="rect">
            <a:avLst/>
          </a:prstGeom>
          <a:scene3d>
            <a:camera prst="isometricOffAxis2Right">
              <a:rot lat="1080000" lon="19800000" rev="0"/>
            </a:camera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4637" y="3810000"/>
            <a:ext cx="3352799" cy="3352799"/>
          </a:xfrm>
          <a:prstGeom prst="rect">
            <a:avLst/>
          </a:prstGeom>
          <a:scene3d>
            <a:camera prst="isometricOffAxis2Right">
              <a:rot lat="1080000" lon="19800000" rev="0"/>
            </a:camera>
            <a:lightRig rig="threePt" dir="t"/>
          </a:scene3d>
        </p:spPr>
      </p:pic>
      <p:sp>
        <p:nvSpPr>
          <p:cNvPr id="12" name="Cube 11"/>
          <p:cNvSpPr/>
          <p:nvPr/>
        </p:nvSpPr>
        <p:spPr>
          <a:xfrm rot="14423979">
            <a:off x="3373173" y="2740190"/>
            <a:ext cx="5852160" cy="4389120"/>
          </a:xfrm>
          <a:prstGeom prst="cube">
            <a:avLst>
              <a:gd name="adj" fmla="val 7482"/>
            </a:avLst>
          </a:prstGeom>
          <a:ln w="38100"/>
          <a:scene3d>
            <a:camera prst="isometricLeftDown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Cube 13"/>
          <p:cNvSpPr/>
          <p:nvPr/>
        </p:nvSpPr>
        <p:spPr>
          <a:xfrm rot="14423979">
            <a:off x="4820638" y="3105950"/>
            <a:ext cx="5120640" cy="3657600"/>
          </a:xfrm>
          <a:prstGeom prst="cube">
            <a:avLst>
              <a:gd name="adj" fmla="val 7482"/>
            </a:avLst>
          </a:prstGeom>
          <a:ln w="38100"/>
          <a:scene3d>
            <a:camera prst="isometricLeftDown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 rot="14423979">
            <a:off x="5792825" y="3503525"/>
            <a:ext cx="4389120" cy="2926080"/>
          </a:xfrm>
          <a:prstGeom prst="cube">
            <a:avLst>
              <a:gd name="adj" fmla="val 12211"/>
            </a:avLst>
          </a:prstGeom>
          <a:ln w="38100"/>
          <a:scene3d>
            <a:camera prst="isometricLeftDown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6" name="Cube 15"/>
          <p:cNvSpPr/>
          <p:nvPr/>
        </p:nvSpPr>
        <p:spPr>
          <a:xfrm rot="14423979">
            <a:off x="6962210" y="4045291"/>
            <a:ext cx="3657600" cy="2194560"/>
          </a:xfrm>
          <a:prstGeom prst="cube">
            <a:avLst>
              <a:gd name="adj" fmla="val 12904"/>
            </a:avLst>
          </a:prstGeom>
          <a:ln w="38100"/>
          <a:scene3d>
            <a:camera prst="isometricLeftDown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20" name="Cube 19"/>
          <p:cNvSpPr/>
          <p:nvPr/>
        </p:nvSpPr>
        <p:spPr>
          <a:xfrm rot="14423979">
            <a:off x="8285456" y="4064928"/>
            <a:ext cx="2926080" cy="2194560"/>
          </a:xfrm>
          <a:prstGeom prst="cube">
            <a:avLst>
              <a:gd name="adj" fmla="val 13406"/>
            </a:avLst>
          </a:prstGeom>
          <a:ln w="38100"/>
          <a:scene3d>
            <a:camera prst="isometricLeftDown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8" name="Cube 17"/>
          <p:cNvSpPr/>
          <p:nvPr/>
        </p:nvSpPr>
        <p:spPr>
          <a:xfrm rot="14423979">
            <a:off x="9683307" y="4512137"/>
            <a:ext cx="2194560" cy="1463040"/>
          </a:xfrm>
          <a:prstGeom prst="cube">
            <a:avLst>
              <a:gd name="adj" fmla="val 16368"/>
            </a:avLst>
          </a:prstGeom>
          <a:ln w="38100"/>
          <a:scene3d>
            <a:camera prst="isometricLeftDown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7" name="Cube 16"/>
          <p:cNvSpPr/>
          <p:nvPr/>
        </p:nvSpPr>
        <p:spPr>
          <a:xfrm rot="14423979">
            <a:off x="10839675" y="5056801"/>
            <a:ext cx="1463040" cy="731520"/>
          </a:xfrm>
          <a:prstGeom prst="cube">
            <a:avLst>
              <a:gd name="adj" fmla="val 23435"/>
            </a:avLst>
          </a:prstGeom>
          <a:ln w="38100"/>
          <a:scene3d>
            <a:camera prst="isometricLeftDown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21" name="TextBox 20"/>
          <p:cNvSpPr txBox="1"/>
          <p:nvPr/>
        </p:nvSpPr>
        <p:spPr>
          <a:xfrm>
            <a:off x="4440980" y="5381677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Devanagari MT" charset="0"/>
                <a:ea typeface="Devanagari MT" charset="0"/>
                <a:cs typeface="Devanagari MT" charset="0"/>
              </a:rPr>
              <a:t>128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80085" y="331587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64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30803" y="2586439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evanagari MT" charset="0"/>
                <a:ea typeface="Devanagari MT" charset="0"/>
                <a:cs typeface="Devanagari MT" charset="0"/>
              </a:rPr>
              <a:t>128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64506" y="2917257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evanagari MT" charset="0"/>
                <a:ea typeface="Devanagari MT" charset="0"/>
                <a:cs typeface="Devanagari MT" charset="0"/>
              </a:rPr>
              <a:t>64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21473" y="5381677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evanagari MT" charset="0"/>
                <a:ea typeface="Devanagari MT" charset="0"/>
                <a:cs typeface="Devanagari MT" charset="0"/>
              </a:rPr>
              <a:t>64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864393" y="3270375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evanagari MT" charset="0"/>
                <a:ea typeface="Devanagari MT" charset="0"/>
                <a:cs typeface="Devanagari MT" charset="0"/>
              </a:rPr>
              <a:t>32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972303" y="5381677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evanagari MT" charset="0"/>
                <a:ea typeface="Devanagari MT" charset="0"/>
                <a:cs typeface="Devanagari MT" charset="0"/>
              </a:rPr>
              <a:t>32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972194" y="5381677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Devanagari MT" charset="0"/>
                <a:ea typeface="Devanagari MT" charset="0"/>
                <a:cs typeface="Devanagari MT" charset="0"/>
              </a:rPr>
              <a:t>16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59850" y="3686699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evanagari MT" charset="0"/>
                <a:ea typeface="Devanagari MT" charset="0"/>
                <a:cs typeface="Devanagari MT" charset="0"/>
              </a:rPr>
              <a:t>16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892585" y="4038600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evanagari MT" charset="0"/>
                <a:ea typeface="Devanagari MT" charset="0"/>
                <a:cs typeface="Devanagari MT" charset="0"/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041491" y="5381677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evanagari MT" charset="0"/>
                <a:ea typeface="Devanagari MT" charset="0"/>
                <a:cs typeface="Devanagari MT" charset="0"/>
              </a:rPr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286069" y="5381677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evanagari MT" charset="0"/>
                <a:ea typeface="Devanagari MT" charset="0"/>
                <a:cs typeface="Devanagari MT" charset="0"/>
              </a:rPr>
              <a:t>4</a:t>
            </a:r>
            <a:endParaRPr lang="en-US" sz="2000" dirty="0">
              <a:latin typeface="Devanagari MT" charset="0"/>
              <a:ea typeface="Devanagari MT" charset="0"/>
              <a:cs typeface="Devanagari MT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341067" y="5381677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evanagari MT" charset="0"/>
                <a:ea typeface="Devanagari MT" charset="0"/>
                <a:cs typeface="Devanagari MT" charset="0"/>
              </a:rPr>
              <a:t>2</a:t>
            </a:r>
            <a:endParaRPr lang="en-US" sz="2000" dirty="0">
              <a:latin typeface="Devanagari MT" charset="0"/>
              <a:ea typeface="Devanagari MT" charset="0"/>
              <a:cs typeface="Devanagari MT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680075" y="4370636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Devanagari MT" charset="0"/>
                <a:ea typeface="Devanagari MT" charset="0"/>
                <a:cs typeface="Devanagari MT" charset="0"/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515773" y="4816681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evanagari MT" charset="0"/>
                <a:ea typeface="Devanagari MT" charset="0"/>
                <a:cs typeface="Devanagari MT" charset="0"/>
              </a:rPr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79068" y="3468278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128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38796" y="3669001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256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905593" y="402212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512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852233" y="4312051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512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133986" y="4535074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512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044237" y="480060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512</a:t>
            </a:r>
          </a:p>
        </p:txBody>
      </p:sp>
      <p:sp>
        <p:nvSpPr>
          <p:cNvPr id="44" name="Rectangle 43"/>
          <p:cNvSpPr/>
          <p:nvPr/>
        </p:nvSpPr>
        <p:spPr>
          <a:xfrm flipH="1">
            <a:off x="12568237" y="1752600"/>
            <a:ext cx="508284" cy="6780011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873786" y="6553200"/>
            <a:ext cx="541051" cy="3810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2050077" y="5410200"/>
            <a:ext cx="365760" cy="0"/>
          </a:xfrm>
          <a:prstGeom prst="straightConnector1">
            <a:avLst/>
          </a:prstGeom>
          <a:ln w="25400">
            <a:headEnd w="lg" len="med"/>
            <a:tailEnd type="triangle" w="lg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13269277" y="5486400"/>
            <a:ext cx="365760" cy="0"/>
          </a:xfrm>
          <a:prstGeom prst="straightConnector1">
            <a:avLst/>
          </a:prstGeom>
          <a:ln w="25400">
            <a:headEnd w="lg" len="med"/>
            <a:tailEnd type="triangle" w="lg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be 86"/>
          <p:cNvSpPr/>
          <p:nvPr/>
        </p:nvSpPr>
        <p:spPr>
          <a:xfrm rot="14423979">
            <a:off x="13457171" y="5055947"/>
            <a:ext cx="1463040" cy="731520"/>
          </a:xfrm>
          <a:prstGeom prst="cube">
            <a:avLst>
              <a:gd name="adj" fmla="val 23435"/>
            </a:avLst>
          </a:prstGeom>
          <a:ln w="38100"/>
          <a:scene3d>
            <a:camera prst="isometricLeftDown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88" name="TextBox 87"/>
          <p:cNvSpPr txBox="1"/>
          <p:nvPr/>
        </p:nvSpPr>
        <p:spPr>
          <a:xfrm>
            <a:off x="13916282" y="5452646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evanagari MT" charset="0"/>
                <a:ea typeface="Devanagari MT" charset="0"/>
                <a:cs typeface="Devanagari MT" charset="0"/>
              </a:rPr>
              <a:t>2</a:t>
            </a:r>
            <a:endParaRPr lang="en-US" sz="2000" dirty="0">
              <a:latin typeface="Devanagari MT" charset="0"/>
              <a:ea typeface="Devanagari MT" charset="0"/>
              <a:cs typeface="Devanagari MT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3743327" y="4876801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512</a:t>
            </a:r>
          </a:p>
        </p:txBody>
      </p:sp>
      <p:sp>
        <p:nvSpPr>
          <p:cNvPr id="91" name="Cube 90"/>
          <p:cNvSpPr/>
          <p:nvPr/>
        </p:nvSpPr>
        <p:spPr>
          <a:xfrm rot="14423979">
            <a:off x="13747897" y="4496295"/>
            <a:ext cx="2194560" cy="1463040"/>
          </a:xfrm>
          <a:prstGeom prst="cube">
            <a:avLst>
              <a:gd name="adj" fmla="val 16368"/>
            </a:avLst>
          </a:prstGeom>
          <a:ln w="38100"/>
          <a:scene3d>
            <a:camera prst="isometricLeftDown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92" name="TextBox 91"/>
          <p:cNvSpPr txBox="1"/>
          <p:nvPr/>
        </p:nvSpPr>
        <p:spPr>
          <a:xfrm>
            <a:off x="14352927" y="5452646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evanagari MT" charset="0"/>
                <a:ea typeface="Devanagari MT" charset="0"/>
                <a:cs typeface="Devanagari MT" charset="0"/>
              </a:rPr>
              <a:t>4</a:t>
            </a:r>
            <a:endParaRPr lang="en-US" sz="2000" dirty="0">
              <a:latin typeface="Devanagari MT" charset="0"/>
              <a:ea typeface="Devanagari MT" charset="0"/>
              <a:cs typeface="Devanagari MT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4804665" y="4300015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Devanagari MT" charset="0"/>
                <a:ea typeface="Devanagari MT" charset="0"/>
                <a:cs typeface="Devanagari MT" charset="0"/>
              </a:rPr>
              <a:t>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4258575" y="4495801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512</a:t>
            </a:r>
          </a:p>
        </p:txBody>
      </p:sp>
      <p:sp>
        <p:nvSpPr>
          <p:cNvPr id="95" name="Cube 94"/>
          <p:cNvSpPr/>
          <p:nvPr/>
        </p:nvSpPr>
        <p:spPr>
          <a:xfrm rot="14423979">
            <a:off x="14227053" y="4059644"/>
            <a:ext cx="2926080" cy="2194560"/>
          </a:xfrm>
          <a:prstGeom prst="cube">
            <a:avLst>
              <a:gd name="adj" fmla="val 13406"/>
            </a:avLst>
          </a:prstGeom>
          <a:ln w="38100"/>
          <a:scene3d>
            <a:camera prst="isometricLeftDown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97" name="TextBox 96"/>
          <p:cNvSpPr txBox="1"/>
          <p:nvPr/>
        </p:nvSpPr>
        <p:spPr>
          <a:xfrm>
            <a:off x="14983088" y="5452646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evanagari MT" charset="0"/>
                <a:ea typeface="Devanagari MT" charset="0"/>
                <a:cs typeface="Devanagari MT" charset="0"/>
              </a:rPr>
              <a:t>8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4810127" y="4343401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512</a:t>
            </a:r>
          </a:p>
        </p:txBody>
      </p:sp>
      <p:sp>
        <p:nvSpPr>
          <p:cNvPr id="99" name="Cube 98"/>
          <p:cNvSpPr/>
          <p:nvPr/>
        </p:nvSpPr>
        <p:spPr>
          <a:xfrm rot="14423979">
            <a:off x="14495500" y="4072871"/>
            <a:ext cx="3657600" cy="2194560"/>
          </a:xfrm>
          <a:prstGeom prst="cube">
            <a:avLst>
              <a:gd name="adj" fmla="val 12904"/>
            </a:avLst>
          </a:prstGeom>
          <a:ln w="38100"/>
          <a:scene3d>
            <a:camera prst="isometricLeftDown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0" name="TextBox 99"/>
          <p:cNvSpPr txBox="1"/>
          <p:nvPr/>
        </p:nvSpPr>
        <p:spPr>
          <a:xfrm>
            <a:off x="15572127" y="5452646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Devanagari MT" charset="0"/>
                <a:ea typeface="Devanagari MT" charset="0"/>
                <a:cs typeface="Devanagari MT" charset="0"/>
              </a:rPr>
              <a:t>16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800727" y="39624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Devanagari MT" charset="0"/>
                <a:ea typeface="Devanagari MT" charset="0"/>
                <a:cs typeface="Devanagari MT" charset="0"/>
              </a:rPr>
              <a:t>16</a:t>
            </a:r>
          </a:p>
        </p:txBody>
      </p:sp>
      <p:sp>
        <p:nvSpPr>
          <p:cNvPr id="102" name="Cube 101"/>
          <p:cNvSpPr/>
          <p:nvPr/>
        </p:nvSpPr>
        <p:spPr>
          <a:xfrm rot="14423979">
            <a:off x="15250234" y="3516167"/>
            <a:ext cx="4389120" cy="2926080"/>
          </a:xfrm>
          <a:prstGeom prst="cube">
            <a:avLst>
              <a:gd name="adj" fmla="val 12211"/>
            </a:avLst>
          </a:prstGeom>
          <a:ln w="38100"/>
          <a:scene3d>
            <a:camera prst="isometricLeftDown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03" name="TextBox 102"/>
          <p:cNvSpPr txBox="1"/>
          <p:nvPr/>
        </p:nvSpPr>
        <p:spPr>
          <a:xfrm>
            <a:off x="16715127" y="3623846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evanagari MT" charset="0"/>
                <a:ea typeface="Devanagari MT" charset="0"/>
                <a:cs typeface="Devanagari MT" charset="0"/>
              </a:rPr>
              <a:t>32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6471265" y="5452646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Devanagari MT" charset="0"/>
                <a:ea typeface="Devanagari MT" charset="0"/>
                <a:cs typeface="Devanagari MT" charset="0"/>
              </a:rPr>
              <a:t>32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5419727" y="4038601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+mj-lt"/>
              </a:rPr>
              <a:t>512</a:t>
            </a:r>
            <a:endParaRPr lang="en-US" sz="2000" dirty="0">
              <a:latin typeface="+mj-lt"/>
            </a:endParaRPr>
          </a:p>
        </p:txBody>
      </p:sp>
      <p:sp>
        <p:nvSpPr>
          <p:cNvPr id="106" name="Cube 105"/>
          <p:cNvSpPr/>
          <p:nvPr/>
        </p:nvSpPr>
        <p:spPr>
          <a:xfrm rot="14423979">
            <a:off x="16290783" y="3119533"/>
            <a:ext cx="5120640" cy="3657600"/>
          </a:xfrm>
          <a:prstGeom prst="cube">
            <a:avLst>
              <a:gd name="adj" fmla="val 7482"/>
            </a:avLst>
          </a:prstGeom>
          <a:ln w="38100"/>
          <a:scene3d>
            <a:camera prst="isometricLeftDown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Cube 106"/>
          <p:cNvSpPr/>
          <p:nvPr/>
        </p:nvSpPr>
        <p:spPr>
          <a:xfrm rot="14423979">
            <a:off x="16950331" y="2701664"/>
            <a:ext cx="5852160" cy="4389120"/>
          </a:xfrm>
          <a:prstGeom prst="cube">
            <a:avLst>
              <a:gd name="adj" fmla="val 7482"/>
            </a:avLst>
          </a:prstGeom>
          <a:ln w="38100"/>
          <a:scene3d>
            <a:camera prst="isometricLeftDown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21483637" y="5334000"/>
            <a:ext cx="489290" cy="0"/>
          </a:xfrm>
          <a:prstGeom prst="straightConnector1">
            <a:avLst/>
          </a:prstGeom>
          <a:ln>
            <a:tailEnd type="triangle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" y="1981200"/>
            <a:ext cx="3276600" cy="3276600"/>
          </a:xfrm>
          <a:prstGeom prst="rect">
            <a:avLst/>
          </a:prstGeom>
          <a:scene3d>
            <a:camera prst="orthographicFront">
              <a:rot lat="1080000" lon="19800000" rev="0"/>
            </a:camera>
            <a:lightRig rig="threePt" dir="t"/>
          </a:scene3d>
        </p:spPr>
      </p:pic>
      <p:cxnSp>
        <p:nvCxnSpPr>
          <p:cNvPr id="112" name="Straight Arrow Connector 111"/>
          <p:cNvCxnSpPr/>
          <p:nvPr/>
        </p:nvCxnSpPr>
        <p:spPr>
          <a:xfrm>
            <a:off x="3881437" y="3886200"/>
            <a:ext cx="502920" cy="38100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6332547" y="3730824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+mj-lt"/>
              </a:rPr>
              <a:t>256</a:t>
            </a:r>
            <a:endParaRPr lang="en-US" sz="2000" dirty="0">
              <a:latin typeface="+mj-l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7360131" y="3502224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+mj-lt"/>
              </a:rPr>
              <a:t>128</a:t>
            </a:r>
            <a:endParaRPr lang="en-US" sz="2000" dirty="0">
              <a:latin typeface="+mj-lt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8251975" y="32766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+mj-lt"/>
              </a:rPr>
              <a:t>64</a:t>
            </a:r>
            <a:endParaRPr lang="en-US" sz="2000" dirty="0">
              <a:latin typeface="+mj-lt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7788363" y="34290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Devanagari MT" charset="0"/>
                <a:ea typeface="Devanagari MT" charset="0"/>
                <a:cs typeface="Devanagari MT" charset="0"/>
              </a:rPr>
              <a:t>64</a:t>
            </a:r>
            <a:endParaRPr lang="en-US" sz="2000" dirty="0">
              <a:latin typeface="Devanagari MT" charset="0"/>
              <a:ea typeface="Devanagari MT" charset="0"/>
              <a:cs typeface="Devanagari MT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7527673" y="5452646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Devanagari MT" charset="0"/>
                <a:ea typeface="Devanagari MT" charset="0"/>
                <a:cs typeface="Devanagari MT" charset="0"/>
              </a:rPr>
              <a:t>64</a:t>
            </a:r>
            <a:endParaRPr lang="en-US" sz="2000" dirty="0">
              <a:latin typeface="Devanagari MT" charset="0"/>
              <a:ea typeface="Devanagari MT" charset="0"/>
              <a:cs typeface="Devanagari MT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8041867" y="5452646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Devanagari MT" charset="0"/>
                <a:ea typeface="Devanagari MT" charset="0"/>
                <a:cs typeface="Devanagari MT" charset="0"/>
              </a:rPr>
              <a:t>128</a:t>
            </a:r>
            <a:endParaRPr lang="en-US" sz="2000" dirty="0">
              <a:latin typeface="Devanagari MT" charset="0"/>
              <a:ea typeface="Devanagari MT" charset="0"/>
              <a:cs typeface="Devanagari MT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8467728" y="3166646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Devanagari MT" charset="0"/>
                <a:ea typeface="Devanagari MT" charset="0"/>
                <a:cs typeface="Devanagari MT" charset="0"/>
              </a:rPr>
              <a:t>128</a:t>
            </a:r>
            <a:endParaRPr lang="en-US" sz="2000">
              <a:latin typeface="Devanagari MT" charset="0"/>
              <a:ea typeface="Devanagari MT" charset="0"/>
              <a:cs typeface="Devanagari MT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5205463" y="4267200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evanagari MT" charset="0"/>
                <a:ea typeface="Devanagari MT" charset="0"/>
                <a:cs typeface="Devanagari MT" charset="0"/>
              </a:rPr>
              <a:t>8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4672063" y="4495800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evanagari MT" charset="0"/>
                <a:ea typeface="Devanagari MT" charset="0"/>
                <a:cs typeface="Devanagari MT" charset="0"/>
              </a:rPr>
              <a:t>4</a:t>
            </a:r>
            <a:endParaRPr lang="en-US" sz="2000" dirty="0">
              <a:latin typeface="Devanagari MT" charset="0"/>
              <a:ea typeface="Devanagari MT" charset="0"/>
              <a:cs typeface="Devanagari MT" charset="0"/>
            </a:endParaRPr>
          </a:p>
        </p:txBody>
      </p:sp>
      <p:cxnSp>
        <p:nvCxnSpPr>
          <p:cNvPr id="155" name="Straight Arrow Connector 154"/>
          <p:cNvCxnSpPr/>
          <p:nvPr/>
        </p:nvCxnSpPr>
        <p:spPr>
          <a:xfrm>
            <a:off x="4567237" y="10439400"/>
            <a:ext cx="29337000" cy="76200"/>
          </a:xfrm>
          <a:prstGeom prst="straightConnector1">
            <a:avLst/>
          </a:prstGeom>
          <a:ln w="25400">
            <a:prstDash val="dash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25141237" y="5410200"/>
            <a:ext cx="2819400" cy="0"/>
          </a:xfrm>
          <a:prstGeom prst="straightConnector1">
            <a:avLst/>
          </a:prstGeom>
          <a:ln w="25400">
            <a:prstDash val="dash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25598437" y="5486400"/>
            <a:ext cx="0" cy="4876800"/>
          </a:xfrm>
          <a:prstGeom prst="straightConnector1">
            <a:avLst/>
          </a:prstGeom>
          <a:ln w="25400"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34132837" y="9448800"/>
            <a:ext cx="6705600" cy="2057400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Reconstruction</a:t>
            </a:r>
            <a:r>
              <a:rPr lang="zh-CN" altLang="en-US" dirty="0"/>
              <a:t> </a:t>
            </a:r>
            <a:r>
              <a:rPr lang="en-US" altLang="zh-CN" dirty="0"/>
              <a:t>Loss</a:t>
            </a:r>
          </a:p>
          <a:p>
            <a:pPr algn="ctr"/>
            <a:r>
              <a:rPr lang="zh-CN" altLang="en-US" dirty="0"/>
              <a:t> </a:t>
            </a:r>
            <a:r>
              <a:rPr lang="en-US" altLang="zh-CN" dirty="0"/>
              <a:t>(L1)</a:t>
            </a:r>
            <a:endParaRPr lang="en-US" dirty="0"/>
          </a:p>
        </p:txBody>
      </p:sp>
      <p:pic>
        <p:nvPicPr>
          <p:cNvPr id="169" name="Picture 1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37" y="9296400"/>
            <a:ext cx="2101509" cy="2101509"/>
          </a:xfrm>
          <a:prstGeom prst="rect">
            <a:avLst/>
          </a:prstGeom>
          <a:scene3d>
            <a:camera prst="isometricOffAxis2Right">
              <a:rot lat="1080000" lon="19800000" rev="0"/>
            </a:camera>
            <a:lightRig rig="threePt" dir="t"/>
          </a:scene3d>
        </p:spPr>
      </p:pic>
      <p:sp>
        <p:nvSpPr>
          <p:cNvPr id="170" name="Cube 169"/>
          <p:cNvSpPr/>
          <p:nvPr/>
        </p:nvSpPr>
        <p:spPr>
          <a:xfrm rot="14423979">
            <a:off x="27016438" y="2729040"/>
            <a:ext cx="5852160" cy="4389120"/>
          </a:xfrm>
          <a:prstGeom prst="cube">
            <a:avLst>
              <a:gd name="adj" fmla="val 7482"/>
            </a:avLst>
          </a:prstGeom>
          <a:ln w="38100"/>
          <a:scene3d>
            <a:camera prst="isometricLeftDown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1" name="Cube 170"/>
          <p:cNvSpPr/>
          <p:nvPr/>
        </p:nvSpPr>
        <p:spPr>
          <a:xfrm rot="14423979">
            <a:off x="28380053" y="3419855"/>
            <a:ext cx="4699461" cy="3524596"/>
          </a:xfrm>
          <a:prstGeom prst="cube">
            <a:avLst>
              <a:gd name="adj" fmla="val 7482"/>
            </a:avLst>
          </a:prstGeom>
          <a:ln w="38100"/>
          <a:scene3d>
            <a:camera prst="isometricLeftDown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2" name="Cube 171"/>
          <p:cNvSpPr/>
          <p:nvPr/>
        </p:nvSpPr>
        <p:spPr>
          <a:xfrm rot="14423979">
            <a:off x="29755432" y="3871809"/>
            <a:ext cx="3707855" cy="2780891"/>
          </a:xfrm>
          <a:prstGeom prst="cube">
            <a:avLst>
              <a:gd name="adj" fmla="val 7482"/>
            </a:avLst>
          </a:prstGeom>
          <a:ln w="38100"/>
          <a:scene3d>
            <a:camera prst="isometricLeftDown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3" name="Cube 172"/>
          <p:cNvSpPr/>
          <p:nvPr/>
        </p:nvSpPr>
        <p:spPr>
          <a:xfrm rot="14423979">
            <a:off x="30693553" y="3864287"/>
            <a:ext cx="3652512" cy="2980826"/>
          </a:xfrm>
          <a:prstGeom prst="cube">
            <a:avLst>
              <a:gd name="adj" fmla="val 12695"/>
            </a:avLst>
          </a:prstGeom>
          <a:ln w="38100"/>
          <a:scene3d>
            <a:camera prst="isometricLeftDown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4" name="Straight Arrow Connector 173"/>
          <p:cNvCxnSpPr/>
          <p:nvPr/>
        </p:nvCxnSpPr>
        <p:spPr>
          <a:xfrm>
            <a:off x="33828037" y="6019800"/>
            <a:ext cx="1524000" cy="0"/>
          </a:xfrm>
          <a:prstGeom prst="straightConnector1">
            <a:avLst/>
          </a:prstGeom>
          <a:ln w="25400">
            <a:prstDash val="dash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35504437" y="4724400"/>
            <a:ext cx="5334000" cy="2057400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Adversarial Loss</a:t>
            </a:r>
          </a:p>
          <a:p>
            <a:pPr algn="ctr"/>
            <a:r>
              <a:rPr lang="en-US" dirty="0" smtClean="0"/>
              <a:t>(Real or Fake)</a:t>
            </a:r>
            <a:endParaRPr lang="en-US" dirty="0"/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4567237" y="1524000"/>
            <a:ext cx="7924800" cy="0"/>
          </a:xfrm>
          <a:prstGeom prst="straightConnector1">
            <a:avLst/>
          </a:prstGeom>
          <a:ln w="28575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13819527" y="1524000"/>
            <a:ext cx="731520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28341637" y="1447800"/>
            <a:ext cx="12496800" cy="76200"/>
          </a:xfrm>
          <a:prstGeom prst="straightConnector1">
            <a:avLst/>
          </a:prstGeom>
          <a:ln w="28575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31542037" y="627280"/>
            <a:ext cx="7040069" cy="896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Adversarial Discriminator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7539037" y="627280"/>
            <a:ext cx="2417072" cy="896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Encoder</a:t>
            </a:r>
            <a:endParaRPr lang="en-US"/>
          </a:p>
        </p:txBody>
      </p:sp>
      <p:sp>
        <p:nvSpPr>
          <p:cNvPr id="189" name="TextBox 188"/>
          <p:cNvSpPr txBox="1"/>
          <p:nvPr/>
        </p:nvSpPr>
        <p:spPr>
          <a:xfrm>
            <a:off x="16105527" y="627280"/>
            <a:ext cx="2482796" cy="896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Decoder</a:t>
            </a:r>
            <a:endParaRPr lang="en-US" dirty="0"/>
          </a:p>
        </p:txBody>
      </p:sp>
      <p:sp>
        <p:nvSpPr>
          <p:cNvPr id="193" name="TextBox 192"/>
          <p:cNvSpPr txBox="1"/>
          <p:nvPr/>
        </p:nvSpPr>
        <p:spPr>
          <a:xfrm>
            <a:off x="28189237" y="5926200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Devanagari MT" charset="0"/>
                <a:ea typeface="Devanagari MT" charset="0"/>
                <a:cs typeface="Devanagari MT" charset="0"/>
              </a:rPr>
              <a:t>128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28202829" y="33354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64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29713237" y="2573400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Devanagari MT" charset="0"/>
                <a:ea typeface="Devanagari MT" charset="0"/>
                <a:cs typeface="Devanagari MT" charset="0"/>
              </a:rPr>
              <a:t>128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30459975" y="3301646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Devanagari MT" charset="0"/>
                <a:ea typeface="Devanagari MT" charset="0"/>
                <a:cs typeface="Devanagari MT" charset="0"/>
              </a:rPr>
              <a:t>64</a:t>
            </a:r>
            <a:endParaRPr lang="en-US" sz="2000" dirty="0">
              <a:latin typeface="Devanagari MT" charset="0"/>
              <a:ea typeface="Devanagari MT" charset="0"/>
              <a:cs typeface="Devanagari MT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29287376" y="59262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Devanagari MT" charset="0"/>
                <a:ea typeface="Devanagari MT" charset="0"/>
                <a:cs typeface="Devanagari MT" charset="0"/>
              </a:rPr>
              <a:t>64</a:t>
            </a:r>
            <a:endParaRPr lang="en-US" sz="2000" dirty="0">
              <a:latin typeface="Devanagari MT" charset="0"/>
              <a:ea typeface="Devanagari MT" charset="0"/>
              <a:cs typeface="Devanagari MT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29179837" y="3865823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>
                <a:latin typeface="+mj-lt"/>
              </a:rPr>
              <a:t>128</a:t>
            </a:r>
            <a:endParaRPr lang="en-US" sz="2000" dirty="0">
              <a:latin typeface="+mj-lt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31298175" y="3758846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Devanagari MT" charset="0"/>
                <a:ea typeface="Devanagari MT" charset="0"/>
                <a:cs typeface="Devanagari MT" charset="0"/>
              </a:rPr>
              <a:t>32</a:t>
            </a:r>
            <a:endParaRPr lang="en-US" sz="2000" dirty="0">
              <a:latin typeface="Devanagari MT" charset="0"/>
              <a:ea typeface="Devanagari MT" charset="0"/>
              <a:cs typeface="Devanagari MT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30399037" y="4216046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Devanagari MT" charset="0"/>
                <a:ea typeface="Devanagari MT" charset="0"/>
                <a:cs typeface="Devanagari MT" charset="0"/>
              </a:rPr>
              <a:t>256</a:t>
            </a:r>
            <a:endParaRPr lang="en-US" sz="2000" dirty="0">
              <a:latin typeface="Devanagari MT" charset="0"/>
              <a:ea typeface="Devanagari MT" charset="0"/>
              <a:cs typeface="Devanagari MT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30399037" y="59262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Devanagari MT" charset="0"/>
                <a:ea typeface="Devanagari MT" charset="0"/>
                <a:cs typeface="Devanagari MT" charset="0"/>
              </a:rPr>
              <a:t>32</a:t>
            </a:r>
            <a:endParaRPr lang="en-US" sz="2000" dirty="0">
              <a:latin typeface="Devanagari MT" charset="0"/>
              <a:ea typeface="Devanagari MT" charset="0"/>
              <a:cs typeface="Devanagari MT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31313437" y="59262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Devanagari MT" charset="0"/>
                <a:ea typeface="Devanagari MT" charset="0"/>
                <a:cs typeface="Devanagari MT" charset="0"/>
              </a:rPr>
              <a:t>32</a:t>
            </a:r>
            <a:endParaRPr lang="en-US" sz="2000" dirty="0">
              <a:latin typeface="Devanagari MT" charset="0"/>
              <a:ea typeface="Devanagari MT" charset="0"/>
              <a:cs typeface="Devanagari MT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32212575" y="3911246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Devanagari MT" charset="0"/>
                <a:ea typeface="Devanagari MT" charset="0"/>
                <a:cs typeface="Devanagari MT" charset="0"/>
              </a:rPr>
              <a:t>32</a:t>
            </a:r>
            <a:endParaRPr lang="en-US" sz="2000" dirty="0">
              <a:latin typeface="Devanagari MT" charset="0"/>
              <a:ea typeface="Devanagari MT" charset="0"/>
              <a:cs typeface="Devanagari MT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31192376" y="4368446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Devanagari MT" charset="0"/>
                <a:ea typeface="Devanagari MT" charset="0"/>
                <a:cs typeface="Devanagari MT" charset="0"/>
              </a:rPr>
              <a:t>512</a:t>
            </a:r>
            <a:endParaRPr lang="en-US" sz="2000" dirty="0">
              <a:latin typeface="Devanagari MT" charset="0"/>
              <a:ea typeface="Devanagari MT" charset="0"/>
              <a:cs typeface="Devanagari MT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4124235" y="4800600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evanagari MT" charset="0"/>
                <a:ea typeface="Devanagari MT" charset="0"/>
                <a:cs typeface="Devanagari MT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294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</TotalTime>
  <Words>72</Words>
  <Application>Microsoft Macintosh PowerPoint</Application>
  <PresentationFormat>Custom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Devanagari MT</vt:lpstr>
      <vt:lpstr>等线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 Yang</dc:creator>
  <cp:lastModifiedBy>Harry Yang</cp:lastModifiedBy>
  <cp:revision>28</cp:revision>
  <cp:lastPrinted>2017-01-17T21:32:39Z</cp:lastPrinted>
  <dcterms:created xsi:type="dcterms:W3CDTF">2017-01-16T02:18:03Z</dcterms:created>
  <dcterms:modified xsi:type="dcterms:W3CDTF">2017-01-17T21:35:34Z</dcterms:modified>
</cp:coreProperties>
</file>