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45720000" cy="9601200"/>
  <p:notesSz cx="6858000" cy="9144000"/>
  <p:defaultTextStyle>
    <a:defPPr>
      <a:defRPr lang="en-US"/>
    </a:defPPr>
    <a:lvl1pPr marL="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416" userDrawn="1">
          <p15:clr>
            <a:srgbClr val="A4A3A4"/>
          </p15:clr>
        </p15:guide>
        <p15:guide id="2" orient="horz" pos="6000" userDrawn="1">
          <p15:clr>
            <a:srgbClr val="A4A3A4"/>
          </p15:clr>
        </p15:guide>
        <p15:guide id="3" pos="1344" userDrawn="1">
          <p15:clr>
            <a:srgbClr val="A4A3A4"/>
          </p15:clr>
        </p15:guide>
        <p15:guide id="4" pos="13944" userDrawn="1">
          <p15:clr>
            <a:srgbClr val="A4A3A4"/>
          </p15:clr>
        </p15:guide>
        <p15:guide id="5" pos="3960" userDrawn="1">
          <p15:clr>
            <a:srgbClr val="A4A3A4"/>
          </p15:clr>
        </p15:guide>
        <p15:guide id="6" pos="5568" userDrawn="1">
          <p15:clr>
            <a:srgbClr val="A4A3A4"/>
          </p15:clr>
        </p15:guide>
        <p15:guide id="7" pos="7152" userDrawn="1">
          <p15:clr>
            <a:srgbClr val="A4A3A4"/>
          </p15:clr>
        </p15:guide>
        <p15:guide id="8" pos="8736" userDrawn="1">
          <p15:clr>
            <a:srgbClr val="A4A3A4"/>
          </p15:clr>
        </p15:guide>
        <p15:guide id="9" pos="10344" userDrawn="1">
          <p15:clr>
            <a:srgbClr val="A4A3A4"/>
          </p15:clr>
        </p15:guide>
        <p15:guide id="10" orient="horz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41"/>
    <p:restoredTop sz="94699"/>
  </p:normalViewPr>
  <p:slideViewPr>
    <p:cSldViewPr snapToGrid="0" snapToObjects="1" showGuides="1">
      <p:cViewPr>
        <p:scale>
          <a:sx n="65" d="100"/>
          <a:sy n="65" d="100"/>
        </p:scale>
        <p:origin x="-6096" y="1120"/>
      </p:cViewPr>
      <p:guideLst>
        <p:guide pos="28416"/>
        <p:guide orient="horz" pos="6000"/>
        <p:guide pos="1344"/>
        <p:guide pos="13944"/>
        <p:guide pos="3960"/>
        <p:guide pos="5568"/>
        <p:guide pos="7152"/>
        <p:guide pos="8736"/>
        <p:guide pos="10344"/>
        <p:guide orient="horz"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E7486-DEF5-2640-A612-FA7FE3553ECE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919538" y="1143000"/>
            <a:ext cx="14697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36A91-2585-664B-941C-A355E5B0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9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1571308"/>
            <a:ext cx="342900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5042853"/>
            <a:ext cx="342900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7512-6350-5D4E-9892-205DE87AD92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CC78-27EF-E84D-9DA1-7C25458FD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7512-6350-5D4E-9892-205DE87AD92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CC78-27EF-E84D-9DA1-7C25458FD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5" y="511175"/>
            <a:ext cx="985837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0" y="511175"/>
            <a:ext cx="2900362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7512-6350-5D4E-9892-205DE87AD92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CC78-27EF-E84D-9DA1-7C25458FD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7512-6350-5D4E-9892-205DE87AD92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CC78-27EF-E84D-9DA1-7C25458FD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38" y="2393634"/>
            <a:ext cx="3943350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38" y="6425249"/>
            <a:ext cx="3943350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7512-6350-5D4E-9892-205DE87AD92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CC78-27EF-E84D-9DA1-7C25458FD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2555875"/>
            <a:ext cx="1943100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2555875"/>
            <a:ext cx="1943100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7512-6350-5D4E-9892-205DE87AD92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CC78-27EF-E84D-9DA1-7C25458FD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511176"/>
            <a:ext cx="3943350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7" y="2353628"/>
            <a:ext cx="19341701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7" y="3507105"/>
            <a:ext cx="19341701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0" y="2353628"/>
            <a:ext cx="19436955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0" y="3507105"/>
            <a:ext cx="19436955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7512-6350-5D4E-9892-205DE87AD92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CC78-27EF-E84D-9DA1-7C25458FD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7512-6350-5D4E-9892-205DE87AD92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CC78-27EF-E84D-9DA1-7C25458FD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7512-6350-5D4E-9892-205DE87AD92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CC78-27EF-E84D-9DA1-7C25458FD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640080"/>
            <a:ext cx="1474588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1382396"/>
            <a:ext cx="2314575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2880360"/>
            <a:ext cx="1474588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7512-6350-5D4E-9892-205DE87AD92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CC78-27EF-E84D-9DA1-7C25458FD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640080"/>
            <a:ext cx="1474588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1382396"/>
            <a:ext cx="2314575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2880360"/>
            <a:ext cx="1474588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7512-6350-5D4E-9892-205DE87AD92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CC78-27EF-E84D-9DA1-7C25458FD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511176"/>
            <a:ext cx="3943350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2555875"/>
            <a:ext cx="3943350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8898891"/>
            <a:ext cx="1028700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7512-6350-5D4E-9892-205DE87AD92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8898891"/>
            <a:ext cx="1543050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8898891"/>
            <a:ext cx="1028700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DCC78-27EF-E84D-9DA1-7C25458F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6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g"/><Relationship Id="rId20" Type="http://schemas.openxmlformats.org/officeDocument/2006/relationships/image" Target="../media/image19.jpg"/><Relationship Id="rId10" Type="http://schemas.openxmlformats.org/officeDocument/2006/relationships/image" Target="../media/image9.jpg"/><Relationship Id="rId11" Type="http://schemas.openxmlformats.org/officeDocument/2006/relationships/image" Target="../media/image10.jpg"/><Relationship Id="rId12" Type="http://schemas.openxmlformats.org/officeDocument/2006/relationships/image" Target="../media/image11.jpg"/><Relationship Id="rId13" Type="http://schemas.openxmlformats.org/officeDocument/2006/relationships/image" Target="../media/image12.jp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68" y="6597929"/>
            <a:ext cx="2186254" cy="2915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554" y="6597929"/>
            <a:ext cx="2186253" cy="2915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346" y="6597929"/>
            <a:ext cx="2186253" cy="2915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215" y="6597929"/>
            <a:ext cx="2186253" cy="2915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511" y="6597929"/>
            <a:ext cx="2186253" cy="29150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552" y="6597929"/>
            <a:ext cx="2186253" cy="29150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734" y="666395"/>
            <a:ext cx="2186253" cy="29150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334" y="666395"/>
            <a:ext cx="2186253" cy="29150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034" y="666395"/>
            <a:ext cx="2186253" cy="29150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634" y="666395"/>
            <a:ext cx="2186253" cy="29150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234" y="666395"/>
            <a:ext cx="2186253" cy="29150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934" y="687457"/>
            <a:ext cx="2186253" cy="29150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26" y="3146208"/>
            <a:ext cx="2694392" cy="359252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595" y="3140765"/>
            <a:ext cx="2694391" cy="34720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882" y="3146208"/>
            <a:ext cx="2694391" cy="359252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550" y="3159460"/>
            <a:ext cx="2694391" cy="359252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7222" y="3172712"/>
            <a:ext cx="2694391" cy="359252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5013" y="3185964"/>
            <a:ext cx="2694391" cy="35925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5" y="647700"/>
            <a:ext cx="7536813" cy="88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8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Yang</dc:creator>
  <cp:lastModifiedBy>Harry Yang</cp:lastModifiedBy>
  <cp:revision>20</cp:revision>
  <cp:lastPrinted>2017-01-17T16:01:21Z</cp:lastPrinted>
  <dcterms:created xsi:type="dcterms:W3CDTF">2017-01-17T04:05:58Z</dcterms:created>
  <dcterms:modified xsi:type="dcterms:W3CDTF">2017-01-17T16:01:22Z</dcterms:modified>
</cp:coreProperties>
</file>