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6"/>
  </p:normalViewPr>
  <p:slideViewPr>
    <p:cSldViewPr snapToGrid="0" snapToObjects="1">
      <p:cViewPr>
        <p:scale>
          <a:sx n="63" d="100"/>
          <a:sy n="63" d="100"/>
        </p:scale>
        <p:origin x="2200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8C48-58BA-9747-9786-A31121654DA9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7D0F-3010-BA4F-879A-D683A36EA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8C48-58BA-9747-9786-A31121654DA9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7D0F-3010-BA4F-879A-D683A36EA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3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8C48-58BA-9747-9786-A31121654DA9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7D0F-3010-BA4F-879A-D683A36EA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8C48-58BA-9747-9786-A31121654DA9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7D0F-3010-BA4F-879A-D683A36EA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8C48-58BA-9747-9786-A31121654DA9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7D0F-3010-BA4F-879A-D683A36EA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2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8C48-58BA-9747-9786-A31121654DA9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7D0F-3010-BA4F-879A-D683A36EA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8C48-58BA-9747-9786-A31121654DA9}" type="datetimeFigureOut">
              <a:rPr lang="en-US" smtClean="0"/>
              <a:t>1/17/17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7D0F-3010-BA4F-879A-D683A36EA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8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8C48-58BA-9747-9786-A31121654DA9}" type="datetimeFigureOut">
              <a:rPr lang="en-US" smtClean="0"/>
              <a:t>1/17/17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7D0F-3010-BA4F-879A-D683A36EA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1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8C48-58BA-9747-9786-A31121654DA9}" type="datetimeFigureOut">
              <a:rPr lang="en-US" smtClean="0"/>
              <a:t>1/17/17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7D0F-3010-BA4F-879A-D683A36EA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3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8C48-58BA-9747-9786-A31121654DA9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7D0F-3010-BA4F-879A-D683A36EA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8C48-58BA-9747-9786-A31121654DA9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7D0F-3010-BA4F-879A-D683A36EA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0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B8C48-58BA-9747-9786-A31121654DA9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17D0F-3010-BA4F-879A-D683A36EA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02368" y="387350"/>
            <a:ext cx="8187265" cy="5972176"/>
            <a:chOff x="1930983" y="387350"/>
            <a:chExt cx="8187265" cy="597217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0679" y="4530726"/>
              <a:ext cx="1371600" cy="18288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0679" y="2459038"/>
              <a:ext cx="1371600" cy="18288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0679" y="387350"/>
              <a:ext cx="1371600" cy="18288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0983" y="4530726"/>
              <a:ext cx="1371600" cy="18288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0983" y="2459038"/>
              <a:ext cx="1371600" cy="18288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0983" y="387350"/>
              <a:ext cx="1371600" cy="18288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50" t="51318" r="31250" b="20557"/>
            <a:stretch/>
          </p:blipFill>
          <p:spPr>
            <a:xfrm>
              <a:off x="8289448" y="4530724"/>
              <a:ext cx="1828800" cy="1828800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50" t="51318" r="31250" b="20557"/>
            <a:stretch/>
          </p:blipFill>
          <p:spPr>
            <a:xfrm>
              <a:off x="3548777" y="4530724"/>
              <a:ext cx="1828800" cy="1828801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36" t="54835" r="35840" b="24072"/>
            <a:stretch/>
          </p:blipFill>
          <p:spPr>
            <a:xfrm>
              <a:off x="3548777" y="2459038"/>
              <a:ext cx="1828800" cy="1828800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34" t="54834" r="35840" b="24072"/>
            <a:stretch/>
          </p:blipFill>
          <p:spPr>
            <a:xfrm>
              <a:off x="8289448" y="2459037"/>
              <a:ext cx="1828800" cy="1828801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2" t="57252" r="55762" b="22974"/>
            <a:stretch/>
          </p:blipFill>
          <p:spPr>
            <a:xfrm>
              <a:off x="8289448" y="387350"/>
              <a:ext cx="1828800" cy="1828800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  <p:sp>
          <p:nvSpPr>
            <p:cNvPr id="26" name="Rectangle 25"/>
            <p:cNvSpPr/>
            <p:nvPr/>
          </p:nvSpPr>
          <p:spPr>
            <a:xfrm>
              <a:off x="2181144" y="1426411"/>
              <a:ext cx="356616" cy="35661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956871" y="1428108"/>
              <a:ext cx="356616" cy="35661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>
              <a:spLocks noChangeAspect="1"/>
            </p:cNvSpPr>
            <p:nvPr/>
          </p:nvSpPr>
          <p:spPr>
            <a:xfrm>
              <a:off x="2429374" y="3462781"/>
              <a:ext cx="384048" cy="38404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>
              <a:spLocks noChangeAspect="1"/>
            </p:cNvSpPr>
            <p:nvPr/>
          </p:nvSpPr>
          <p:spPr>
            <a:xfrm>
              <a:off x="7204455" y="3472873"/>
              <a:ext cx="384048" cy="38404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>
              <a:spLocks noChangeAspect="1"/>
            </p:cNvSpPr>
            <p:nvPr/>
          </p:nvSpPr>
          <p:spPr>
            <a:xfrm>
              <a:off x="2363725" y="5483580"/>
              <a:ext cx="512064" cy="51206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>
              <a:spLocks noChangeAspect="1"/>
            </p:cNvSpPr>
            <p:nvPr/>
          </p:nvSpPr>
          <p:spPr>
            <a:xfrm>
              <a:off x="7140447" y="5483580"/>
              <a:ext cx="512064" cy="51206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1" t="57251" r="55762" b="22973"/>
            <a:stretch/>
          </p:blipFill>
          <p:spPr>
            <a:xfrm>
              <a:off x="3548775" y="387350"/>
              <a:ext cx="1828799" cy="1828800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073715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Zeng Huang</dc:creator>
  <cp:lastModifiedBy>Zeng Huang</cp:lastModifiedBy>
  <cp:revision>5</cp:revision>
  <dcterms:created xsi:type="dcterms:W3CDTF">2017-01-17T09:55:47Z</dcterms:created>
  <dcterms:modified xsi:type="dcterms:W3CDTF">2017-01-17T13:27:35Z</dcterms:modified>
</cp:coreProperties>
</file>