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5T13:49:04.3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Courier" pitchFamily="2" charset="0"/>
              </a:rPr>
              <a:t>char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: type for character, 8-bit integer indeed</a:t>
            </a:r>
            <a:r>
              <a:rPr kumimoji="1" lang="en-US" altLang="zh-CN" dirty="0">
                <a:solidFill>
                  <a:srgbClr val="FF0000"/>
                </a:solidFill>
              </a:rPr>
              <a:t>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'C’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its ASCII code is 80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decimal</a:t>
            </a:r>
            <a:endParaRPr lang="en" altLang="zh-CN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 hexadecimal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3816E-9281-004A-B1FD-CD3DBF779347}"/>
              </a:ext>
            </a:extLst>
          </p:cNvPr>
          <p:cNvSpPr/>
          <p:nvPr/>
        </p:nvSpPr>
        <p:spPr>
          <a:xfrm>
            <a:off x="838199" y="926885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4181EE6-B5E1-CF83-47D1-3D573F333AA7}"/>
                  </a:ext>
                </a:extLst>
              </p14:cNvPr>
              <p14:cNvContentPartPr/>
              <p14:nvPr/>
            </p14:nvContentPartPr>
            <p14:xfrm>
              <a:off x="1035642" y="4631979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4181EE6-B5E1-CF83-47D1-3D573F333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642" y="461397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(popular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234</a:t>
            </a:r>
            <a:r>
              <a:rPr lang="en-US" altLang="zh-CN">
                <a:solidFill>
                  <a:srgbClr val="098658"/>
                </a:solidFill>
                <a:latin typeface="Menlo" panose="020B0609030804020204" pitchFamily="49" charset="0"/>
              </a:rPr>
              <a:t>00000000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addition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12991</TotalTime>
  <Words>2276</Words>
  <Application>Microsoft Macintosh PowerPoint</Application>
  <PresentationFormat>宽屏</PresentationFormat>
  <Paragraphs>476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ZhangXi Xia</cp:lastModifiedBy>
  <cp:revision>405</cp:revision>
  <dcterms:created xsi:type="dcterms:W3CDTF">2020-09-05T08:11:12Z</dcterms:created>
  <dcterms:modified xsi:type="dcterms:W3CDTF">2024-01-06T06:36:15Z</dcterms:modified>
  <cp:category/>
</cp:coreProperties>
</file>