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FFEE-5E75-4F35-ADFA-A5AEBFAD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E402C-A4C1-C2A5-239B-E1E27225F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4CC9E-5893-3E70-69F5-11AF3D34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3BA58-1255-86AB-60E7-A7F7F99D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92F69-7DA1-BD44-ED71-CDF0C63A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7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2FDE7-6AA8-4C3B-DA85-1B442579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3F39F-DA45-5EF7-BC59-1E227355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5F87C-333D-380E-BE84-BB2035DD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B2745-2A85-8121-CB9C-F19E7E61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FD94E-1AB4-EC5B-CD90-983E6B3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F500EA-EE0F-BC64-3FAF-3E21FA112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251750-F245-050B-36C2-27BB0E0EB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110AA-55E3-2AFB-4B3A-1D60D125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F98D7-418B-2BE7-6BB5-FB922D62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AFE04-056E-F578-DD4A-D114F47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59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EB0A-EBF6-C29E-4A31-879421D5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45579-F516-07B8-1E91-AC8E4AB2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EC48A-D329-6CF2-FFE8-7A5115ED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E1048-3A09-F8ED-46A9-06E6DDD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8FC25-6D8D-977D-CE6A-86D75DA5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8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DE48C-8048-6490-A24B-31831A28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0A27C-6641-D340-5C1E-09A1175C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C24AF-B442-4802-0AB6-893EE725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D595A-DF5C-4CAA-0E52-0FA475A7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8FB05-31C8-F0DA-DE81-7C53B2E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4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1DFD6-0FF1-28F5-3D41-5C7D982B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CB3B5-2F84-F22D-F64D-EDDE98537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71D75-05A3-BCC9-14AD-08E16F1C9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45DF4-21D1-9F0D-9B3D-CE092275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14674-EE19-DA67-2FE9-07F85CFF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2658E-978C-B71D-FBC1-43BC6445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3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90CCB-AFE4-57B8-4B96-9BB79A7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A358C-2593-F22A-FBB0-5778D8A6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A964E-B490-057A-E6A7-2EED71C7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78EB4-6C60-E68C-1AB8-00A3E67BC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31A49D-6951-39A5-936B-F214A4B04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EBEEC-B6F1-34FF-7E9A-CF135B89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87545F-F0D9-82A5-47E9-9A2DCCA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AA3B0-F31D-1734-07D5-E367C053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1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41816-AE68-5751-B871-61A22284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9292D0-95D0-7913-D4CA-29226697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42D179-9970-9C09-F583-3B7E8BCA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B0B7CD-38B2-7A7D-AE91-A089DA4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4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27031E-F113-56ED-B0F6-E075265F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B05AD8-AD39-54AE-4212-8A6C1F32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71DC2-D649-8CA7-8FD6-5B1EBF48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1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F4242-8796-D889-8C06-7B73DCE0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3AD89-D979-4B20-DDF7-73C82CAE3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7AC60-BBF0-D54F-86CC-A23CC63D6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CF465-A5BD-5B39-4F57-555F389C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9F9C5-E08A-124A-0EF0-243833C6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6CD89-153B-FDC8-0352-120246A5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3F535-5043-7072-487D-202182FD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EB575A-161D-2C5B-730E-407F9B984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CAA4D-526F-0041-F427-9000D80BD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68DC2-1A41-B491-DC28-C82F9ADF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C9DC4-73D4-2C62-DA24-C7C5B43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03EF0-24AE-ABF5-26F7-8A50626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34DDF0-EB55-4416-4558-B2FA2C74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5DFB75-A723-789E-A1E7-3872EC21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08457-289F-8D87-9E3C-E352C8CA3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DA8EA-3120-4ACC-A83C-839626828A16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8038D-067B-CF81-7C57-1E1F0D16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BA4C7-82A2-91A2-B17A-DE8165A0E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F119-39C9-4D3D-AC5B-BC5E1D7C0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6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BD950-7E04-BED2-14B7-F53ABCF5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9D42C9-D6FF-2A0E-92B0-A3A580B8C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 QING</dc:creator>
  <cp:lastModifiedBy>XIA QING</cp:lastModifiedBy>
  <cp:revision>1</cp:revision>
  <dcterms:created xsi:type="dcterms:W3CDTF">2023-06-29T08:24:11Z</dcterms:created>
  <dcterms:modified xsi:type="dcterms:W3CDTF">2023-06-29T08:24:16Z</dcterms:modified>
</cp:coreProperties>
</file>