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Dosis"/>
      <p:regular r:id="rId25"/>
      <p:bold r:id="rId26"/>
    </p:embeddedFont>
    <p:embeddedFont>
      <p:font typeface="Roboto"/>
      <p:regular r:id="rId27"/>
      <p:bold r:id="rId28"/>
      <p:italic r:id="rId29"/>
      <p:boldItalic r:id="rId30"/>
    </p:embeddedFont>
    <p:embeddedFont>
      <p:font typeface="Cavea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osis-bold.fntdata"/><Relationship Id="rId25" Type="http://schemas.openxmlformats.org/officeDocument/2006/relationships/font" Target="fonts/Dosis-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veat-regular.fnt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Caveat-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chemeClr val="dk1"/>
                </a:solidFill>
              </a:rPr>
              <a:t>This is the MPC control  loop diagram</a:t>
            </a:r>
          </a:p>
          <a:p>
            <a:pPr indent="-69850" lvl="0" marL="0" rtl="0">
              <a:lnSpc>
                <a:spcPct val="115000"/>
              </a:lnSpc>
              <a:spcBef>
                <a:spcPts val="0"/>
              </a:spcBef>
              <a:buClr>
                <a:schemeClr val="dk1"/>
              </a:buClr>
              <a:buSzPts val="1100"/>
              <a:buFont typeface="Arial"/>
              <a:buNone/>
            </a:pPr>
            <a:r>
              <a:t/>
            </a:r>
            <a:endParaRPr>
              <a:solidFill>
                <a:schemeClr val="dk1"/>
              </a:solidFill>
            </a:endParaRPr>
          </a:p>
          <a:p>
            <a:pPr indent="-69850" lvl="0" marL="0" rtl="0">
              <a:lnSpc>
                <a:spcPct val="115000"/>
              </a:lnSpc>
              <a:spcBef>
                <a:spcPts val="0"/>
              </a:spcBef>
              <a:buClr>
                <a:schemeClr val="dk1"/>
              </a:buClr>
              <a:buSzPts val="1100"/>
              <a:buFont typeface="Arial"/>
              <a:buNone/>
            </a:pPr>
            <a:r>
              <a:rPr lang="en">
                <a:solidFill>
                  <a:schemeClr val="dk1"/>
                </a:solidFill>
              </a:rPr>
              <a:t>The inner-loop control system consists of four block : MPC Local Path Generator, Low-Level Controller, Delivery Robot and Laser Scan. The Laser Scan, using sensor data, would provides MPC a feasible region. MPC is used to find the optimal feasible local path to track the reference point. And the Low-Level Controller is responsible to drive the delivery robot to follow the local path. At the same time, the Delivery Robot would send the current states to each generators.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chemeClr val="dk1"/>
                </a:solidFill>
              </a:rPr>
              <a:t>The data from the laser scan would be the range of the laser beam and its local position angle. Our method is to use these data to construct a feasible region by using the Matlab function - polyhedron(). This function would automatically construct the polyhedron. This polydedron is our feasible region.The biggest problem of the feasible region is that the region is not a convex set which will lead the MPC to get a local other than global optimum path to track the reference points and even sometimes it fail to find one. To address this problem, we introduce a new method to solve it. The solution to this problem we introduced is to make the feasible region into a minimum convex set by matlab function, as showed in the picture. This will ensure the MPC path planner always has a global optimal solution to the optimal control problem. And since the path is alway from feasible region to infeasible one. We could only take the continuous path that is in the feasible region.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For MPC algorithm, the cost function is consist of stage cost and terminal cost. Both of them are used to pernalize the distance to reference point.</a:t>
            </a:r>
          </a:p>
          <a:p>
            <a:pPr indent="0" lvl="0" marL="0" rtl="0">
              <a:lnSpc>
                <a:spcPct val="115000"/>
              </a:lnSpc>
              <a:spcBef>
                <a:spcPts val="0"/>
              </a:spcBef>
              <a:buNone/>
            </a:pPr>
            <a:r>
              <a:t/>
            </a:r>
            <a:endParaRPr/>
          </a:p>
          <a:p>
            <a:pPr indent="0" lvl="0" marL="0" rtl="0">
              <a:lnSpc>
                <a:spcPct val="115000"/>
              </a:lnSpc>
              <a:spcBef>
                <a:spcPts val="0"/>
              </a:spcBef>
              <a:buNone/>
            </a:pPr>
            <a:r>
              <a:rPr lang="en"/>
              <a:t>Next is coordinate transformation from local frame to global frame. Since we get the robot’s postion  (x,y,theta) at any time, the transform matrix could be easily computed out.</a:t>
            </a:r>
          </a:p>
          <a:p>
            <a:pPr indent="0" lvl="0" marL="0" rtl="0">
              <a:lnSpc>
                <a:spcPct val="115000"/>
              </a:lnSpc>
              <a:spcBef>
                <a:spcPts val="0"/>
              </a:spcBef>
              <a:buNone/>
            </a:pPr>
            <a:r>
              <a:t/>
            </a:r>
            <a:endParaRPr/>
          </a:p>
          <a:p>
            <a:pPr indent="0" lvl="0" marL="0" rtl="0">
              <a:lnSpc>
                <a:spcPct val="115000"/>
              </a:lnSpc>
              <a:spcBef>
                <a:spcPts val="0"/>
              </a:spcBef>
              <a:buNone/>
            </a:pPr>
            <a:r>
              <a:rPr lang="en"/>
              <a:t>As for the Convex set, t</a:t>
            </a:r>
            <a:r>
              <a:rPr lang="en"/>
              <a:t>he matrix A, b could be retrieved directly from Matlab function polyhedron().H.  This inequlity would keep the path always lie in the convex set that we constrcuted.</a:t>
            </a:r>
          </a:p>
          <a:p>
            <a:pPr indent="0" lvl="0" marL="0" rtl="0">
              <a:lnSpc>
                <a:spcPct val="115000"/>
              </a:lnSpc>
              <a:spcBef>
                <a:spcPts val="0"/>
              </a:spcBef>
              <a:buNone/>
            </a:pPr>
            <a:r>
              <a:t/>
            </a:r>
            <a:endParaRPr/>
          </a:p>
          <a:p>
            <a:pPr indent="-69850" lvl="0" marL="0" rtl="0">
              <a:lnSpc>
                <a:spcPct val="115000"/>
              </a:lnSpc>
              <a:spcBef>
                <a:spcPts val="0"/>
              </a:spcBef>
              <a:buClr>
                <a:schemeClr val="dk1"/>
              </a:buClr>
              <a:buSzPts val="1100"/>
              <a:buFont typeface="Arial"/>
              <a:buNone/>
            </a:pPr>
            <a:r>
              <a:rPr lang="en"/>
              <a:t>The last two inequalities are the continue path approximation. They are used to ensure the path approximately continuous and starts at original point in the local coordinate system. ‘a’ coeffection could be defined as any small enough number. In our project, we set a is equal to power of 5 centimeters.</a:t>
            </a:r>
          </a:p>
          <a:p>
            <a:pPr indent="-69850" lvl="0" marL="0" rtl="0">
              <a:lnSpc>
                <a:spcPct val="115000"/>
              </a:lnSpc>
              <a:spcBef>
                <a:spcPts val="0"/>
              </a:spcBef>
              <a:buClr>
                <a:schemeClr val="dk1"/>
              </a:buClr>
              <a:buSzPts val="1100"/>
              <a:buFont typeface="Arial"/>
              <a:buNone/>
            </a:pPr>
            <a:r>
              <a:t/>
            </a:r>
            <a:endParaRPr/>
          </a:p>
          <a:p>
            <a:pPr indent="-69850" lvl="0" marL="0" rtl="0">
              <a:lnSpc>
                <a:spcPct val="115000"/>
              </a:lnSpc>
              <a:spcBef>
                <a:spcPts val="0"/>
              </a:spcBef>
              <a:buClr>
                <a:schemeClr val="dk1"/>
              </a:buClr>
              <a:buSzPts val="1100"/>
              <a:buFont typeface="Arial"/>
              <a:buNone/>
            </a:pPr>
            <a:r>
              <a:rPr lang="en"/>
              <a:t>For each MPC iterations, we only choose half path as our controller’s waypoints to reduce the computation time and strengthen the ability to resist uncertainty.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revenue of global delivery service industry is about 250 billion dollars this year. The growth of the industry is limited by the volatile fuel price and rising labor costs. The market space is left for automation to enhance energy saving and replace human labor.</a:t>
            </a:r>
            <a:br>
              <a:rPr lang="en"/>
            </a:b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As MIT researchers have proved the possibility of autonomous driving for </a:t>
            </a:r>
            <a:r>
              <a:rPr lang="en"/>
              <a:t>delivery</a:t>
            </a:r>
            <a:r>
              <a:rPr lang="en"/>
              <a:t> robot in </a:t>
            </a:r>
            <a:r>
              <a:rPr lang="en"/>
              <a:t>pedestrian</a:t>
            </a:r>
            <a:r>
              <a:rPr lang="en"/>
              <a:t>-rich environment. Our project will follow the work and apply the MPC controller on a 2-D vehicle model. Different from other type </a:t>
            </a:r>
            <a:r>
              <a:rPr lang="en"/>
              <a:t>autonomous</a:t>
            </a:r>
            <a:r>
              <a:rPr lang="en"/>
              <a:t> </a:t>
            </a:r>
            <a:r>
              <a:rPr lang="en"/>
              <a:t>driving</a:t>
            </a:r>
            <a:r>
              <a:rPr lang="en"/>
              <a:t>, delivery robot cares more about safety issue. So besides the optimized path planning, the project will also emphasize the obstacle avoidance.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222222"/>
        </a:solidFill>
      </p:bgPr>
    </p:bg>
    <p:spTree>
      <p:nvGrpSpPr>
        <p:cNvPr id="9"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313"/>
            </a:srgb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5086350" y="-38100"/>
            <a:ext cx="4114800" cy="5219700"/>
          </a:xfrm>
          <a:custGeom>
            <a:pathLst>
              <a:path extrusionOk="0" h="120000" w="120000">
                <a:moveTo>
                  <a:pt x="0" y="875"/>
                </a:moveTo>
                <a:lnTo>
                  <a:pt x="78333" y="120000"/>
                </a:lnTo>
                <a:lnTo>
                  <a:pt x="120000" y="120000"/>
                </a:lnTo>
                <a:lnTo>
                  <a:pt x="120000" y="0"/>
                </a:lnTo>
                <a:close/>
              </a:path>
            </a:pathLst>
          </a:custGeom>
          <a:solidFill>
            <a:srgbClr val="FF8700">
              <a:alpha val="85098"/>
            </a:srgbClr>
          </a:solidFill>
          <a:ln>
            <a:noFill/>
          </a:ln>
        </p:spPr>
      </p:sp>
      <p:sp>
        <p:nvSpPr>
          <p:cNvPr id="12" name="Shape 1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Shape 13"/>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txBox="1"/>
          <p:nvPr>
            <p:ph type="ctrTitle"/>
          </p:nvPr>
        </p:nvSpPr>
        <p:spPr>
          <a:xfrm>
            <a:off x="1028475" y="0"/>
            <a:ext cx="5238600" cy="40200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SzPts val="5200"/>
              <a:buFont typeface="Dosis"/>
              <a:buNone/>
              <a:defRPr b="0" i="0" sz="5200" u="none" cap="none" strike="noStrike">
                <a:solidFill>
                  <a:srgbClr val="FFFFFF"/>
                </a:solidFill>
                <a:latin typeface="Dosis"/>
                <a:ea typeface="Dosis"/>
                <a:cs typeface="Dosis"/>
                <a:sym typeface="Dosis"/>
              </a:defRPr>
            </a:lvl1pPr>
            <a:lvl2pPr indent="0" lvl="1">
              <a:spcBef>
                <a:spcPts val="0"/>
              </a:spcBef>
              <a:buClr>
                <a:srgbClr val="FFFFFF"/>
              </a:buClr>
              <a:buSzPts val="5200"/>
              <a:buFont typeface="Dosis"/>
              <a:buNone/>
              <a:defRPr sz="5200">
                <a:solidFill>
                  <a:srgbClr val="FFFFFF"/>
                </a:solidFill>
                <a:latin typeface="Dosis"/>
                <a:ea typeface="Dosis"/>
                <a:cs typeface="Dosis"/>
                <a:sym typeface="Dosis"/>
              </a:defRPr>
            </a:lvl2pPr>
            <a:lvl3pPr indent="0" lvl="2">
              <a:spcBef>
                <a:spcPts val="0"/>
              </a:spcBef>
              <a:buClr>
                <a:srgbClr val="FFFFFF"/>
              </a:buClr>
              <a:buSzPts val="5200"/>
              <a:buFont typeface="Dosis"/>
              <a:buNone/>
              <a:defRPr sz="5200">
                <a:solidFill>
                  <a:srgbClr val="FFFFFF"/>
                </a:solidFill>
                <a:latin typeface="Dosis"/>
                <a:ea typeface="Dosis"/>
                <a:cs typeface="Dosis"/>
                <a:sym typeface="Dosis"/>
              </a:defRPr>
            </a:lvl3pPr>
            <a:lvl4pPr indent="0" lvl="3">
              <a:spcBef>
                <a:spcPts val="0"/>
              </a:spcBef>
              <a:buClr>
                <a:srgbClr val="FFFFFF"/>
              </a:buClr>
              <a:buSzPts val="5200"/>
              <a:buFont typeface="Dosis"/>
              <a:buNone/>
              <a:defRPr sz="5200">
                <a:solidFill>
                  <a:srgbClr val="FFFFFF"/>
                </a:solidFill>
                <a:latin typeface="Dosis"/>
                <a:ea typeface="Dosis"/>
                <a:cs typeface="Dosis"/>
                <a:sym typeface="Dosis"/>
              </a:defRPr>
            </a:lvl4pPr>
            <a:lvl5pPr indent="0" lvl="4">
              <a:spcBef>
                <a:spcPts val="0"/>
              </a:spcBef>
              <a:buClr>
                <a:srgbClr val="FFFFFF"/>
              </a:buClr>
              <a:buSzPts val="5200"/>
              <a:buFont typeface="Dosis"/>
              <a:buNone/>
              <a:defRPr sz="5200">
                <a:solidFill>
                  <a:srgbClr val="FFFFFF"/>
                </a:solidFill>
                <a:latin typeface="Dosis"/>
                <a:ea typeface="Dosis"/>
                <a:cs typeface="Dosis"/>
                <a:sym typeface="Dosis"/>
              </a:defRPr>
            </a:lvl5pPr>
            <a:lvl6pPr indent="0" lvl="5">
              <a:spcBef>
                <a:spcPts val="0"/>
              </a:spcBef>
              <a:buClr>
                <a:srgbClr val="FFFFFF"/>
              </a:buClr>
              <a:buSzPts val="5200"/>
              <a:buFont typeface="Dosis"/>
              <a:buNone/>
              <a:defRPr sz="5200">
                <a:solidFill>
                  <a:srgbClr val="FFFFFF"/>
                </a:solidFill>
                <a:latin typeface="Dosis"/>
                <a:ea typeface="Dosis"/>
                <a:cs typeface="Dosis"/>
                <a:sym typeface="Dosis"/>
              </a:defRPr>
            </a:lvl6pPr>
            <a:lvl7pPr indent="0" lvl="6">
              <a:spcBef>
                <a:spcPts val="0"/>
              </a:spcBef>
              <a:buClr>
                <a:srgbClr val="FFFFFF"/>
              </a:buClr>
              <a:buSzPts val="5200"/>
              <a:buFont typeface="Dosis"/>
              <a:buNone/>
              <a:defRPr sz="5200">
                <a:solidFill>
                  <a:srgbClr val="FFFFFF"/>
                </a:solidFill>
                <a:latin typeface="Dosis"/>
                <a:ea typeface="Dosis"/>
                <a:cs typeface="Dosis"/>
                <a:sym typeface="Dosis"/>
              </a:defRPr>
            </a:lvl7pPr>
            <a:lvl8pPr indent="0" lvl="7">
              <a:spcBef>
                <a:spcPts val="0"/>
              </a:spcBef>
              <a:buClr>
                <a:srgbClr val="FFFFFF"/>
              </a:buClr>
              <a:buSzPts val="5200"/>
              <a:buFont typeface="Dosis"/>
              <a:buNone/>
              <a:defRPr sz="5200">
                <a:solidFill>
                  <a:srgbClr val="FFFFFF"/>
                </a:solidFill>
                <a:latin typeface="Dosis"/>
                <a:ea typeface="Dosis"/>
                <a:cs typeface="Dosis"/>
                <a:sym typeface="Dosis"/>
              </a:defRPr>
            </a:lvl8pPr>
            <a:lvl9pPr indent="0" lvl="8">
              <a:spcBef>
                <a:spcPts val="0"/>
              </a:spcBef>
              <a:buClr>
                <a:srgbClr val="FFFFFF"/>
              </a:buClr>
              <a:buSzPts val="5200"/>
              <a:buFont typeface="Dosis"/>
              <a:buNone/>
              <a:defRPr sz="5200">
                <a:solidFill>
                  <a:srgbClr val="FFFFFF"/>
                </a:solidFill>
                <a:latin typeface="Dosis"/>
                <a:ea typeface="Dosis"/>
                <a:cs typeface="Dosis"/>
                <a:sym typeface="Dosi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4" name="Shape 84"/>
        <p:cNvGrpSpPr/>
        <p:nvPr/>
      </p:nvGrpSpPr>
      <p:grpSpPr>
        <a:xfrm>
          <a:off x="0" y="0"/>
          <a:ext cx="0" cy="0"/>
          <a:chOff x="0" y="0"/>
          <a:chExt cx="0" cy="0"/>
        </a:xfrm>
      </p:grpSpPr>
      <p:sp>
        <p:nvSpPr>
          <p:cNvPr id="85" name="Shape 85"/>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86" name="Shape 86"/>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txBox="1"/>
          <p:nvPr>
            <p:ph type="title"/>
          </p:nvPr>
        </p:nvSpPr>
        <p:spPr>
          <a:xfrm>
            <a:off x="1104900" y="276075"/>
            <a:ext cx="67245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SzPts val="2400"/>
              <a:buFont typeface="Dosis"/>
              <a:buNone/>
              <a:defRPr sz="2400">
                <a:solidFill>
                  <a:srgbClr val="FFFFFF"/>
                </a:solidFill>
                <a:latin typeface="Dosis"/>
                <a:ea typeface="Dosis"/>
                <a:cs typeface="Dosis"/>
                <a:sym typeface="Dosis"/>
              </a:defRPr>
            </a:lvl2pPr>
            <a:lvl3pPr indent="0" lvl="2">
              <a:spcBef>
                <a:spcPts val="0"/>
              </a:spcBef>
              <a:buClr>
                <a:srgbClr val="FFFFFF"/>
              </a:buClr>
              <a:buSzPts val="2400"/>
              <a:buFont typeface="Dosis"/>
              <a:buNone/>
              <a:defRPr sz="2400">
                <a:solidFill>
                  <a:srgbClr val="FFFFFF"/>
                </a:solidFill>
                <a:latin typeface="Dosis"/>
                <a:ea typeface="Dosis"/>
                <a:cs typeface="Dosis"/>
                <a:sym typeface="Dosis"/>
              </a:defRPr>
            </a:lvl3pPr>
            <a:lvl4pPr indent="0" lvl="3">
              <a:spcBef>
                <a:spcPts val="0"/>
              </a:spcBef>
              <a:buClr>
                <a:srgbClr val="FFFFFF"/>
              </a:buClr>
              <a:buSzPts val="2400"/>
              <a:buFont typeface="Dosis"/>
              <a:buNone/>
              <a:defRPr sz="2400">
                <a:solidFill>
                  <a:srgbClr val="FFFFFF"/>
                </a:solidFill>
                <a:latin typeface="Dosis"/>
                <a:ea typeface="Dosis"/>
                <a:cs typeface="Dosis"/>
                <a:sym typeface="Dosis"/>
              </a:defRPr>
            </a:lvl4pPr>
            <a:lvl5pPr indent="0" lvl="4">
              <a:spcBef>
                <a:spcPts val="0"/>
              </a:spcBef>
              <a:buClr>
                <a:srgbClr val="FFFFFF"/>
              </a:buClr>
              <a:buSzPts val="2400"/>
              <a:buFont typeface="Dosis"/>
              <a:buNone/>
              <a:defRPr sz="2400">
                <a:solidFill>
                  <a:srgbClr val="FFFFFF"/>
                </a:solidFill>
                <a:latin typeface="Dosis"/>
                <a:ea typeface="Dosis"/>
                <a:cs typeface="Dosis"/>
                <a:sym typeface="Dosis"/>
              </a:defRPr>
            </a:lvl5pPr>
            <a:lvl6pPr indent="0" lvl="5">
              <a:spcBef>
                <a:spcPts val="0"/>
              </a:spcBef>
              <a:buClr>
                <a:srgbClr val="FFFFFF"/>
              </a:buClr>
              <a:buSzPts val="2400"/>
              <a:buFont typeface="Dosis"/>
              <a:buNone/>
              <a:defRPr sz="2400">
                <a:solidFill>
                  <a:srgbClr val="FFFFFF"/>
                </a:solidFill>
                <a:latin typeface="Dosis"/>
                <a:ea typeface="Dosis"/>
                <a:cs typeface="Dosis"/>
                <a:sym typeface="Dosis"/>
              </a:defRPr>
            </a:lvl6pPr>
            <a:lvl7pPr indent="0" lvl="6">
              <a:spcBef>
                <a:spcPts val="0"/>
              </a:spcBef>
              <a:buClr>
                <a:srgbClr val="FFFFFF"/>
              </a:buClr>
              <a:buSzPts val="2400"/>
              <a:buFont typeface="Dosis"/>
              <a:buNone/>
              <a:defRPr sz="2400">
                <a:solidFill>
                  <a:srgbClr val="FFFFFF"/>
                </a:solidFill>
                <a:latin typeface="Dosis"/>
                <a:ea typeface="Dosis"/>
                <a:cs typeface="Dosis"/>
                <a:sym typeface="Dosis"/>
              </a:defRPr>
            </a:lvl7pPr>
            <a:lvl8pPr indent="0" lvl="7">
              <a:spcBef>
                <a:spcPts val="0"/>
              </a:spcBef>
              <a:buClr>
                <a:srgbClr val="FFFFFF"/>
              </a:buClr>
              <a:buSzPts val="2400"/>
              <a:buFont typeface="Dosis"/>
              <a:buNone/>
              <a:defRPr sz="2400">
                <a:solidFill>
                  <a:srgbClr val="FFFFFF"/>
                </a:solidFill>
                <a:latin typeface="Dosis"/>
                <a:ea typeface="Dosis"/>
                <a:cs typeface="Dosis"/>
                <a:sym typeface="Dosis"/>
              </a:defRPr>
            </a:lvl8pPr>
            <a:lvl9pPr indent="0" lvl="8">
              <a:spcBef>
                <a:spcPts val="0"/>
              </a:spcBef>
              <a:buClr>
                <a:srgbClr val="FFFFFF"/>
              </a:buClr>
              <a:buSzPts val="2400"/>
              <a:buFont typeface="Dosis"/>
              <a:buNone/>
              <a:defRPr sz="2400">
                <a:solidFill>
                  <a:srgbClr val="FFFFFF"/>
                </a:solidFill>
                <a:latin typeface="Dosis"/>
                <a:ea typeface="Dosis"/>
                <a:cs typeface="Dosis"/>
                <a:sym typeface="Dosis"/>
              </a:defRPr>
            </a:lvl9pPr>
          </a:lstStyle>
          <a:p/>
        </p:txBody>
      </p:sp>
      <p:sp>
        <p:nvSpPr>
          <p:cNvPr id="92" name="Shape 92"/>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3" name="Shape 93"/>
        <p:cNvGrpSpPr/>
        <p:nvPr/>
      </p:nvGrpSpPr>
      <p:grpSpPr>
        <a:xfrm>
          <a:off x="0" y="0"/>
          <a:ext cx="0" cy="0"/>
          <a:chOff x="0" y="0"/>
          <a:chExt cx="0" cy="0"/>
        </a:xfrm>
      </p:grpSpPr>
      <p:sp>
        <p:nvSpPr>
          <p:cNvPr id="94" name="Shape 94"/>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95" name="Shape 95"/>
          <p:cNvSpPr/>
          <p:nvPr/>
        </p:nvSpPr>
        <p:spPr>
          <a:xfrm flipH="1">
            <a:off x="742953" y="4406300"/>
            <a:ext cx="75057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flipH="1">
            <a:off x="7861618" y="440630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ph idx="1" type="body"/>
          </p:nvPr>
        </p:nvSpPr>
        <p:spPr>
          <a:xfrm>
            <a:off x="1123950" y="4406300"/>
            <a:ext cx="6737400" cy="749100"/>
          </a:xfrm>
          <a:prstGeom prst="rect">
            <a:avLst/>
          </a:prstGeom>
          <a:noFill/>
          <a:ln>
            <a:noFill/>
          </a:ln>
        </p:spPr>
        <p:txBody>
          <a:bodyPr anchorCtr="0" anchor="ctr" bIns="91425" lIns="91425" rIns="91425" wrap="square" tIns="91425"/>
          <a:lstStyle>
            <a:lvl1pPr indent="0" lvl="0" marL="0" marR="0" rtl="0" algn="l">
              <a:lnSpc>
                <a:spcPct val="100000"/>
              </a:lnSpc>
              <a:spcBef>
                <a:spcPts val="360"/>
              </a:spcBef>
              <a:spcAft>
                <a:spcPts val="0"/>
              </a:spcAft>
              <a:buClr>
                <a:srgbClr val="FFFFFF"/>
              </a:buClr>
              <a:buSzPts val="1800"/>
              <a:buFont typeface="Roboto"/>
              <a:buNone/>
              <a:defRPr b="0" i="0" sz="1800" u="none" cap="none" strike="noStrike">
                <a:solidFill>
                  <a:srgbClr val="FFFFFF"/>
                </a:solidFill>
                <a:latin typeface="Roboto"/>
                <a:ea typeface="Roboto"/>
                <a:cs typeface="Roboto"/>
                <a:sym typeface="Roboto"/>
              </a:defRPr>
            </a:lvl1pPr>
            <a:lvl2pPr indent="152400" lvl="1" marL="0" marR="0" rtl="0" algn="l">
              <a:lnSpc>
                <a:spcPct val="100000"/>
              </a:lnSpc>
              <a:spcBef>
                <a:spcPts val="48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152400" lvl="2" marL="0" marR="0" rtl="0" algn="l">
              <a:lnSpc>
                <a:spcPct val="100000"/>
              </a:lnSpc>
              <a:spcBef>
                <a:spcPts val="48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114300" lvl="3"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114300" lvl="4"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114300" lvl="5"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114300" lvl="6"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114300" lvl="7"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114300" lvl="8"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100" name="Shape 100"/>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1">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03" name="Shape 103"/>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15" name="Shape 15"/>
        <p:cNvGrpSpPr/>
        <p:nvPr/>
      </p:nvGrpSpPr>
      <p:grpSpPr>
        <a:xfrm>
          <a:off x="0" y="0"/>
          <a:ext cx="0" cy="0"/>
          <a:chOff x="0" y="0"/>
          <a:chExt cx="0" cy="0"/>
        </a:xfrm>
      </p:grpSpPr>
      <p:sp>
        <p:nvSpPr>
          <p:cNvPr id="16" name="Shape 16"/>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17" name="Shape 1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txBox="1"/>
          <p:nvPr>
            <p:ph type="title"/>
          </p:nvPr>
        </p:nvSpPr>
        <p:spPr>
          <a:xfrm>
            <a:off x="1101386" y="272850"/>
            <a:ext cx="75744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SzPts val="2400"/>
              <a:buFont typeface="Dosis"/>
              <a:buNone/>
              <a:defRPr b="0" sz="2400">
                <a:solidFill>
                  <a:srgbClr val="FFFFFF"/>
                </a:solidFill>
                <a:latin typeface="Dosis"/>
                <a:ea typeface="Dosis"/>
                <a:cs typeface="Dosis"/>
                <a:sym typeface="Dosis"/>
              </a:defRPr>
            </a:lvl2pPr>
            <a:lvl3pPr indent="0" lvl="2">
              <a:spcBef>
                <a:spcPts val="0"/>
              </a:spcBef>
              <a:buClr>
                <a:srgbClr val="FFFFFF"/>
              </a:buClr>
              <a:buSzPts val="2400"/>
              <a:buFont typeface="Dosis"/>
              <a:buNone/>
              <a:defRPr b="0" sz="2400">
                <a:solidFill>
                  <a:srgbClr val="FFFFFF"/>
                </a:solidFill>
                <a:latin typeface="Dosis"/>
                <a:ea typeface="Dosis"/>
                <a:cs typeface="Dosis"/>
                <a:sym typeface="Dosis"/>
              </a:defRPr>
            </a:lvl3pPr>
            <a:lvl4pPr indent="0" lvl="3">
              <a:spcBef>
                <a:spcPts val="0"/>
              </a:spcBef>
              <a:buClr>
                <a:srgbClr val="FFFFFF"/>
              </a:buClr>
              <a:buSzPts val="2400"/>
              <a:buFont typeface="Dosis"/>
              <a:buNone/>
              <a:defRPr b="0" sz="2400">
                <a:solidFill>
                  <a:srgbClr val="FFFFFF"/>
                </a:solidFill>
                <a:latin typeface="Dosis"/>
                <a:ea typeface="Dosis"/>
                <a:cs typeface="Dosis"/>
                <a:sym typeface="Dosis"/>
              </a:defRPr>
            </a:lvl4pPr>
            <a:lvl5pPr indent="0" lvl="4">
              <a:spcBef>
                <a:spcPts val="0"/>
              </a:spcBef>
              <a:buClr>
                <a:srgbClr val="FFFFFF"/>
              </a:buClr>
              <a:buSzPts val="2400"/>
              <a:buFont typeface="Dosis"/>
              <a:buNone/>
              <a:defRPr b="0" sz="2400">
                <a:solidFill>
                  <a:srgbClr val="FFFFFF"/>
                </a:solidFill>
                <a:latin typeface="Dosis"/>
                <a:ea typeface="Dosis"/>
                <a:cs typeface="Dosis"/>
                <a:sym typeface="Dosis"/>
              </a:defRPr>
            </a:lvl5pPr>
            <a:lvl6pPr indent="0" lvl="5">
              <a:spcBef>
                <a:spcPts val="0"/>
              </a:spcBef>
              <a:buClr>
                <a:srgbClr val="FFFFFF"/>
              </a:buClr>
              <a:buSzPts val="2400"/>
              <a:buFont typeface="Dosis"/>
              <a:buNone/>
              <a:defRPr b="0" sz="2400">
                <a:solidFill>
                  <a:srgbClr val="FFFFFF"/>
                </a:solidFill>
                <a:latin typeface="Dosis"/>
                <a:ea typeface="Dosis"/>
                <a:cs typeface="Dosis"/>
                <a:sym typeface="Dosis"/>
              </a:defRPr>
            </a:lvl6pPr>
            <a:lvl7pPr indent="0" lvl="6">
              <a:spcBef>
                <a:spcPts val="0"/>
              </a:spcBef>
              <a:buClr>
                <a:srgbClr val="FFFFFF"/>
              </a:buClr>
              <a:buSzPts val="2400"/>
              <a:buFont typeface="Dosis"/>
              <a:buNone/>
              <a:defRPr b="0" sz="2400">
                <a:solidFill>
                  <a:srgbClr val="FFFFFF"/>
                </a:solidFill>
                <a:latin typeface="Dosis"/>
                <a:ea typeface="Dosis"/>
                <a:cs typeface="Dosis"/>
                <a:sym typeface="Dosis"/>
              </a:defRPr>
            </a:lvl7pPr>
            <a:lvl8pPr indent="0" lvl="7">
              <a:spcBef>
                <a:spcPts val="0"/>
              </a:spcBef>
              <a:buClr>
                <a:srgbClr val="FFFFFF"/>
              </a:buClr>
              <a:buSzPts val="2400"/>
              <a:buFont typeface="Dosis"/>
              <a:buNone/>
              <a:defRPr b="0" sz="2400">
                <a:solidFill>
                  <a:srgbClr val="FFFFFF"/>
                </a:solidFill>
                <a:latin typeface="Dosis"/>
                <a:ea typeface="Dosis"/>
                <a:cs typeface="Dosis"/>
                <a:sym typeface="Dosis"/>
              </a:defRPr>
            </a:lvl8pPr>
            <a:lvl9pPr indent="0" lvl="8">
              <a:spcBef>
                <a:spcPts val="0"/>
              </a:spcBef>
              <a:buClr>
                <a:srgbClr val="FFFFFF"/>
              </a:buClr>
              <a:buSzPts val="2400"/>
              <a:buFont typeface="Dosis"/>
              <a:buNone/>
              <a:defRPr b="0" sz="2400">
                <a:solidFill>
                  <a:srgbClr val="FFFFFF"/>
                </a:solidFill>
                <a:latin typeface="Dosis"/>
                <a:ea typeface="Dosis"/>
                <a:cs typeface="Dosis"/>
                <a:sym typeface="Dosis"/>
              </a:defRPr>
            </a:lvl9pPr>
          </a:lstStyle>
          <a:p/>
        </p:txBody>
      </p:sp>
      <p:sp>
        <p:nvSpPr>
          <p:cNvPr id="23" name="Shape 23"/>
          <p:cNvSpPr txBox="1"/>
          <p:nvPr>
            <p:ph idx="1" type="body"/>
          </p:nvPr>
        </p:nvSpPr>
        <p:spPr>
          <a:xfrm>
            <a:off x="1101375" y="1311550"/>
            <a:ext cx="3681900" cy="3537900"/>
          </a:xfrm>
          <a:prstGeom prst="rect">
            <a:avLst/>
          </a:prstGeom>
          <a:noFill/>
          <a:ln>
            <a:noFill/>
          </a:ln>
        </p:spPr>
        <p:txBody>
          <a:bodyPr anchorCtr="0" anchor="t" bIns="91425" lIns="91425" rIns="91425" wrap="square" tIns="91425"/>
          <a:lstStyle>
            <a:lvl1pPr indent="165100" lvl="0"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165100" lvl="1"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165100" lvl="2"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165100" lvl="3"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165100" lvl="4"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165100" lvl="5"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165100" lvl="6"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165100" lvl="7"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165100" lvl="8"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4" name="Shape 24"/>
          <p:cNvSpPr txBox="1"/>
          <p:nvPr>
            <p:ph idx="2" type="body"/>
          </p:nvPr>
        </p:nvSpPr>
        <p:spPr>
          <a:xfrm>
            <a:off x="5004949" y="1311550"/>
            <a:ext cx="3681900" cy="3537900"/>
          </a:xfrm>
          <a:prstGeom prst="rect">
            <a:avLst/>
          </a:prstGeom>
          <a:noFill/>
          <a:ln>
            <a:noFill/>
          </a:ln>
        </p:spPr>
        <p:txBody>
          <a:bodyPr anchorCtr="0" anchor="t" bIns="91425" lIns="91425" rIns="91425" wrap="square" tIns="91425"/>
          <a:lstStyle>
            <a:lvl1pPr indent="165100" lvl="0"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1pPr>
            <a:lvl2pPr indent="165100" lvl="1"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2pPr>
            <a:lvl3pPr indent="165100" lvl="2"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3pPr>
            <a:lvl4pPr indent="165100" lvl="3"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4pPr>
            <a:lvl5pPr indent="165100" lvl="4"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5pPr>
            <a:lvl6pPr indent="165100" lvl="5"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6pPr>
            <a:lvl7pPr indent="165100" lvl="6"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7pPr>
            <a:lvl8pPr indent="165100" lvl="7"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8pPr>
            <a:lvl9pPr indent="165100" lvl="8" marL="0" marR="0" rtl="0" algn="l">
              <a:lnSpc>
                <a:spcPct val="100000"/>
              </a:lnSpc>
              <a:spcBef>
                <a:spcPts val="0"/>
              </a:spcBef>
              <a:spcAft>
                <a:spcPts val="0"/>
              </a:spcAft>
              <a:buClr>
                <a:srgbClr val="FF8700"/>
              </a:buClr>
              <a:buSzPts val="2600"/>
              <a:buFont typeface="Roboto"/>
              <a:buChar char="▹"/>
              <a:defRPr b="0" i="0" sz="2600" u="none" cap="none" strike="noStrike">
                <a:solidFill>
                  <a:srgbClr val="222222"/>
                </a:solidFill>
                <a:latin typeface="Roboto"/>
                <a:ea typeface="Roboto"/>
                <a:cs typeface="Roboto"/>
                <a:sym typeface="Roboto"/>
              </a:defRPr>
            </a:lvl9pPr>
          </a:lstStyle>
          <a:p/>
        </p:txBody>
      </p:sp>
      <p:sp>
        <p:nvSpPr>
          <p:cNvPr id="25" name="Shape 25"/>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inverted">
    <p:bg>
      <p:bgPr>
        <a:solidFill>
          <a:srgbClr val="222222"/>
        </a:solidFill>
      </p:bgPr>
    </p:bg>
    <p:spTree>
      <p:nvGrpSpPr>
        <p:cNvPr id="26" name="Shape 26"/>
        <p:cNvGrpSpPr/>
        <p:nvPr/>
      </p:nvGrpSpPr>
      <p:grpSpPr>
        <a:xfrm>
          <a:off x="0" y="0"/>
          <a:ext cx="0" cy="0"/>
          <a:chOff x="0" y="0"/>
          <a:chExt cx="0" cy="0"/>
        </a:xfrm>
      </p:grpSpPr>
      <p:sp>
        <p:nvSpPr>
          <p:cNvPr id="27" name="Shape 27"/>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333333"/>
          </a:solidFill>
          <a:ln>
            <a:noFill/>
          </a:ln>
        </p:spPr>
      </p:sp>
      <p:sp>
        <p:nvSpPr>
          <p:cNvPr id="28" name="Shape 28"/>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FF8700"/>
        </a:solidFill>
      </p:bgPr>
    </p:bg>
    <p:spTree>
      <p:nvGrpSpPr>
        <p:cNvPr id="32" name="Shape 32"/>
        <p:cNvGrpSpPr/>
        <p:nvPr/>
      </p:nvGrpSpPr>
      <p:grpSpPr>
        <a:xfrm>
          <a:off x="0" y="0"/>
          <a:ext cx="0" cy="0"/>
          <a:chOff x="0" y="0"/>
          <a:chExt cx="0" cy="0"/>
        </a:xfrm>
      </p:grpSpPr>
      <p:sp>
        <p:nvSpPr>
          <p:cNvPr id="33" name="Shape 33"/>
          <p:cNvSpPr/>
          <p:nvPr/>
        </p:nvSpPr>
        <p:spPr>
          <a:xfrm>
            <a:off x="5086350" y="-38100"/>
            <a:ext cx="4114800" cy="5219700"/>
          </a:xfrm>
          <a:custGeom>
            <a:pathLst>
              <a:path extrusionOk="0" h="120000" w="120000">
                <a:moveTo>
                  <a:pt x="0" y="875"/>
                </a:moveTo>
                <a:lnTo>
                  <a:pt x="78333" y="120000"/>
                </a:lnTo>
                <a:lnTo>
                  <a:pt x="120000" y="120000"/>
                </a:lnTo>
                <a:lnTo>
                  <a:pt x="120000" y="0"/>
                </a:lnTo>
                <a:close/>
              </a:path>
            </a:pathLst>
          </a:custGeom>
          <a:solidFill>
            <a:srgbClr val="FFFFFF">
              <a:alpha val="17647"/>
            </a:srgbClr>
          </a:solidFill>
          <a:ln>
            <a:noFill/>
          </a:ln>
        </p:spPr>
      </p:sp>
      <p:sp>
        <p:nvSpPr>
          <p:cNvPr id="34" name="Shape 34"/>
          <p:cNvSpPr/>
          <p:nvPr/>
        </p:nvSpPr>
        <p:spPr>
          <a:xfrm flipH="1">
            <a:off x="-418950" y="4394400"/>
            <a:ext cx="8172300" cy="749100"/>
          </a:xfrm>
          <a:prstGeom prst="parallelogram">
            <a:avLst>
              <a:gd fmla="val 51542" name="adj"/>
            </a:avLst>
          </a:pr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5" name="Shape 35"/>
          <p:cNvSpPr/>
          <p:nvPr/>
        </p:nvSpPr>
        <p:spPr>
          <a:xfrm flipH="1">
            <a:off x="1028475" y="4166400"/>
            <a:ext cx="8369700" cy="2280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txBox="1"/>
          <p:nvPr>
            <p:ph type="ctrTitle"/>
          </p:nvPr>
        </p:nvSpPr>
        <p:spPr>
          <a:xfrm>
            <a:off x="1028475" y="2345350"/>
            <a:ext cx="5220000" cy="11598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SzPts val="4800"/>
              <a:buFont typeface="Dosis"/>
              <a:buNone/>
              <a:defRPr b="0" i="0" sz="4800" u="none" cap="none" strike="noStrike">
                <a:solidFill>
                  <a:srgbClr val="FFFFFF"/>
                </a:solidFill>
                <a:latin typeface="Dosis"/>
                <a:ea typeface="Dosis"/>
                <a:cs typeface="Dosis"/>
                <a:sym typeface="Dosis"/>
              </a:defRPr>
            </a:lvl1pPr>
            <a:lvl2pPr indent="0" lvl="1" rtl="0">
              <a:spcBef>
                <a:spcPts val="0"/>
              </a:spcBef>
              <a:buClr>
                <a:srgbClr val="FFFFFF"/>
              </a:buClr>
              <a:buSzPts val="4800"/>
              <a:buFont typeface="Dosis"/>
              <a:buNone/>
              <a:defRPr sz="4800">
                <a:solidFill>
                  <a:srgbClr val="FFFFFF"/>
                </a:solidFill>
                <a:latin typeface="Dosis"/>
                <a:ea typeface="Dosis"/>
                <a:cs typeface="Dosis"/>
                <a:sym typeface="Dosis"/>
              </a:defRPr>
            </a:lvl2pPr>
            <a:lvl3pPr indent="0" lvl="2" rtl="0">
              <a:spcBef>
                <a:spcPts val="0"/>
              </a:spcBef>
              <a:buClr>
                <a:srgbClr val="FFFFFF"/>
              </a:buClr>
              <a:buSzPts val="4800"/>
              <a:buFont typeface="Dosis"/>
              <a:buNone/>
              <a:defRPr sz="4800">
                <a:solidFill>
                  <a:srgbClr val="FFFFFF"/>
                </a:solidFill>
                <a:latin typeface="Dosis"/>
                <a:ea typeface="Dosis"/>
                <a:cs typeface="Dosis"/>
                <a:sym typeface="Dosis"/>
              </a:defRPr>
            </a:lvl3pPr>
            <a:lvl4pPr indent="0" lvl="3" rtl="0">
              <a:spcBef>
                <a:spcPts val="0"/>
              </a:spcBef>
              <a:buClr>
                <a:srgbClr val="FFFFFF"/>
              </a:buClr>
              <a:buSzPts val="4800"/>
              <a:buFont typeface="Dosis"/>
              <a:buNone/>
              <a:defRPr sz="4800">
                <a:solidFill>
                  <a:srgbClr val="FFFFFF"/>
                </a:solidFill>
                <a:latin typeface="Dosis"/>
                <a:ea typeface="Dosis"/>
                <a:cs typeface="Dosis"/>
                <a:sym typeface="Dosis"/>
              </a:defRPr>
            </a:lvl4pPr>
            <a:lvl5pPr indent="0" lvl="4" rtl="0">
              <a:spcBef>
                <a:spcPts val="0"/>
              </a:spcBef>
              <a:buClr>
                <a:srgbClr val="FFFFFF"/>
              </a:buClr>
              <a:buSzPts val="4800"/>
              <a:buFont typeface="Dosis"/>
              <a:buNone/>
              <a:defRPr sz="4800">
                <a:solidFill>
                  <a:srgbClr val="FFFFFF"/>
                </a:solidFill>
                <a:latin typeface="Dosis"/>
                <a:ea typeface="Dosis"/>
                <a:cs typeface="Dosis"/>
                <a:sym typeface="Dosis"/>
              </a:defRPr>
            </a:lvl5pPr>
            <a:lvl6pPr indent="0" lvl="5" rtl="0">
              <a:spcBef>
                <a:spcPts val="0"/>
              </a:spcBef>
              <a:buClr>
                <a:srgbClr val="FFFFFF"/>
              </a:buClr>
              <a:buSzPts val="4800"/>
              <a:buFont typeface="Dosis"/>
              <a:buNone/>
              <a:defRPr sz="4800">
                <a:solidFill>
                  <a:srgbClr val="FFFFFF"/>
                </a:solidFill>
                <a:latin typeface="Dosis"/>
                <a:ea typeface="Dosis"/>
                <a:cs typeface="Dosis"/>
                <a:sym typeface="Dosis"/>
              </a:defRPr>
            </a:lvl6pPr>
            <a:lvl7pPr indent="0" lvl="6" rtl="0">
              <a:spcBef>
                <a:spcPts val="0"/>
              </a:spcBef>
              <a:buClr>
                <a:srgbClr val="FFFFFF"/>
              </a:buClr>
              <a:buSzPts val="4800"/>
              <a:buFont typeface="Dosis"/>
              <a:buNone/>
              <a:defRPr sz="4800">
                <a:solidFill>
                  <a:srgbClr val="FFFFFF"/>
                </a:solidFill>
                <a:latin typeface="Dosis"/>
                <a:ea typeface="Dosis"/>
                <a:cs typeface="Dosis"/>
                <a:sym typeface="Dosis"/>
              </a:defRPr>
            </a:lvl7pPr>
            <a:lvl8pPr indent="0" lvl="7" rtl="0">
              <a:spcBef>
                <a:spcPts val="0"/>
              </a:spcBef>
              <a:buClr>
                <a:srgbClr val="FFFFFF"/>
              </a:buClr>
              <a:buSzPts val="4800"/>
              <a:buFont typeface="Dosis"/>
              <a:buNone/>
              <a:defRPr sz="4800">
                <a:solidFill>
                  <a:srgbClr val="FFFFFF"/>
                </a:solidFill>
                <a:latin typeface="Dosis"/>
                <a:ea typeface="Dosis"/>
                <a:cs typeface="Dosis"/>
                <a:sym typeface="Dosis"/>
              </a:defRPr>
            </a:lvl8pPr>
            <a:lvl9pPr indent="0" lvl="8" rtl="0">
              <a:spcBef>
                <a:spcPts val="0"/>
              </a:spcBef>
              <a:buClr>
                <a:srgbClr val="FFFFFF"/>
              </a:buClr>
              <a:buSzPts val="4800"/>
              <a:buFont typeface="Dosis"/>
              <a:buNone/>
              <a:defRPr sz="4800">
                <a:solidFill>
                  <a:srgbClr val="FFFFFF"/>
                </a:solidFill>
                <a:latin typeface="Dosis"/>
                <a:ea typeface="Dosis"/>
                <a:cs typeface="Dosis"/>
                <a:sym typeface="Dosis"/>
              </a:defRPr>
            </a:lvl9pPr>
          </a:lstStyle>
          <a:p/>
        </p:txBody>
      </p:sp>
      <p:sp>
        <p:nvSpPr>
          <p:cNvPr id="37" name="Shape 37"/>
          <p:cNvSpPr txBox="1"/>
          <p:nvPr>
            <p:ph idx="1" type="subTitle"/>
          </p:nvPr>
        </p:nvSpPr>
        <p:spPr>
          <a:xfrm>
            <a:off x="1028475" y="3449650"/>
            <a:ext cx="5220000" cy="57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1pPr>
            <a:lvl2pPr indent="0" lvl="1"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2pPr>
            <a:lvl3pPr indent="0" lvl="2"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3pPr>
            <a:lvl4pPr indent="0" lvl="3"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4pPr>
            <a:lvl5pPr indent="0" lvl="4"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5pPr>
            <a:lvl6pPr indent="0" lvl="5"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6pPr>
            <a:lvl7pPr indent="0" lvl="6"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7pPr>
            <a:lvl8pPr indent="0" lvl="7"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8pPr>
            <a:lvl9pPr indent="0" lvl="8" marL="0" marR="0" rtl="0" algn="l">
              <a:lnSpc>
                <a:spcPct val="100000"/>
              </a:lnSpc>
              <a:spcBef>
                <a:spcPts val="0"/>
              </a:spcBef>
              <a:spcAft>
                <a:spcPts val="0"/>
              </a:spcAft>
              <a:buClr>
                <a:srgbClr val="222222"/>
              </a:buClr>
              <a:buSzPts val="2400"/>
              <a:buFont typeface="Roboto"/>
              <a:buNone/>
              <a:defRPr b="0" i="0" sz="2400" u="none" cap="none" strike="noStrike">
                <a:solidFill>
                  <a:srgbClr val="222222"/>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38" name="Shape 38"/>
        <p:cNvGrpSpPr/>
        <p:nvPr/>
      </p:nvGrpSpPr>
      <p:grpSpPr>
        <a:xfrm>
          <a:off x="0" y="0"/>
          <a:ext cx="0" cy="0"/>
          <a:chOff x="0" y="0"/>
          <a:chExt cx="0" cy="0"/>
        </a:xfrm>
      </p:grpSpPr>
      <p:sp>
        <p:nvSpPr>
          <p:cNvPr id="39" name="Shape 39"/>
          <p:cNvSpPr/>
          <p:nvPr/>
        </p:nvSpPr>
        <p:spPr>
          <a:xfrm>
            <a:off x="-44050" y="-38100"/>
            <a:ext cx="4139700" cy="5192700"/>
          </a:xfrm>
          <a:custGeom>
            <a:pathLst>
              <a:path extrusionOk="0" h="120000" w="120000">
                <a:moveTo>
                  <a:pt x="120000" y="119745"/>
                </a:moveTo>
                <a:lnTo>
                  <a:pt x="42139" y="0"/>
                </a:lnTo>
                <a:lnTo>
                  <a:pt x="0" y="371"/>
                </a:lnTo>
                <a:lnTo>
                  <a:pt x="638" y="120000"/>
                </a:lnTo>
                <a:close/>
              </a:path>
            </a:pathLst>
          </a:custGeom>
          <a:solidFill>
            <a:srgbClr val="F3F3F3"/>
          </a:solidFill>
          <a:ln>
            <a:noFill/>
          </a:ln>
        </p:spPr>
      </p:sp>
      <p:sp>
        <p:nvSpPr>
          <p:cNvPr id="40" name="Shape 40"/>
          <p:cNvSpPr/>
          <p:nvPr/>
        </p:nvSpPr>
        <p:spPr>
          <a:xfrm flipH="1">
            <a:off x="-647600" y="-14750"/>
            <a:ext cx="24819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ph idx="1" type="body"/>
          </p:nvPr>
        </p:nvSpPr>
        <p:spPr>
          <a:xfrm>
            <a:off x="990375" y="1021950"/>
            <a:ext cx="7343100" cy="3372600"/>
          </a:xfrm>
          <a:prstGeom prst="rect">
            <a:avLst/>
          </a:prstGeom>
          <a:noFill/>
          <a:ln>
            <a:noFill/>
          </a:ln>
        </p:spPr>
        <p:txBody>
          <a:bodyPr anchorCtr="0" anchor="ctr" bIns="91425" lIns="91425" rIns="91425" wrap="square" tIns="91425"/>
          <a:lstStyle>
            <a:lvl1pPr indent="228600" lvl="0"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1pPr>
            <a:lvl2pPr indent="228600" lvl="1"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2pPr>
            <a:lvl3pPr indent="228600" lvl="2"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3pPr>
            <a:lvl4pPr indent="228600" lvl="3"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4pPr>
            <a:lvl5pPr indent="228600" lvl="4"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5pPr>
            <a:lvl6pPr indent="228600" lvl="5"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6pPr>
            <a:lvl7pPr indent="228600" lvl="6"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7pPr>
            <a:lvl8pPr indent="228600" lvl="7"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8pPr>
            <a:lvl9pPr indent="228600" lvl="8" marL="0" marR="0" rtl="0" algn="l">
              <a:lnSpc>
                <a:spcPct val="100000"/>
              </a:lnSpc>
              <a:spcBef>
                <a:spcPts val="0"/>
              </a:spcBef>
              <a:spcAft>
                <a:spcPts val="0"/>
              </a:spcAft>
              <a:buClr>
                <a:srgbClr val="FF8700"/>
              </a:buClr>
              <a:buSzPts val="3600"/>
              <a:buFont typeface="Roboto"/>
              <a:buChar char="▹"/>
              <a:defRPr b="0" i="1" sz="3600" u="none" cap="none" strike="noStrike">
                <a:solidFill>
                  <a:srgbClr val="222222"/>
                </a:solidFill>
                <a:latin typeface="Roboto"/>
                <a:ea typeface="Roboto"/>
                <a:cs typeface="Roboto"/>
                <a:sym typeface="Roboto"/>
              </a:defRPr>
            </a:lvl9pPr>
          </a:lstStyle>
          <a:p/>
        </p:txBody>
      </p:sp>
      <p:sp>
        <p:nvSpPr>
          <p:cNvPr id="42" name="Shape 42"/>
          <p:cNvSpPr txBox="1"/>
          <p:nvPr/>
        </p:nvSpPr>
        <p:spPr>
          <a:xfrm>
            <a:off x="-121150" y="-271850"/>
            <a:ext cx="1955700" cy="653700"/>
          </a:xfrm>
          <a:prstGeom prst="rect">
            <a:avLst/>
          </a:prstGeom>
          <a:noFill/>
          <a:ln>
            <a:noFill/>
          </a:ln>
        </p:spPr>
        <p:txBody>
          <a:bodyPr anchorCtr="0" anchor="t" bIns="91425" lIns="91425" rIns="91425" wrap="square" tIns="91425">
            <a:noAutofit/>
          </a:bodyPr>
          <a:lstStyle/>
          <a:p>
            <a:pPr indent="-952500" lvl="0" marL="0" marR="0" rtl="0" algn="ctr">
              <a:lnSpc>
                <a:spcPct val="100000"/>
              </a:lnSpc>
              <a:spcBef>
                <a:spcPts val="0"/>
              </a:spcBef>
              <a:spcAft>
                <a:spcPts val="0"/>
              </a:spcAft>
              <a:buClr>
                <a:srgbClr val="FFFFFF"/>
              </a:buClr>
              <a:buSzPts val="15000"/>
              <a:buFont typeface="Dosis"/>
              <a:buNone/>
            </a:pPr>
            <a:r>
              <a:rPr b="0" i="0" lang="en" sz="15000" u="none" cap="none" strike="noStrike">
                <a:solidFill>
                  <a:srgbClr val="FFFFFF"/>
                </a:solidFill>
                <a:latin typeface="Dosis"/>
                <a:ea typeface="Dosis"/>
                <a:cs typeface="Dosis"/>
                <a:sym typeface="Dosis"/>
              </a:rPr>
              <a:t>“</a:t>
            </a:r>
          </a:p>
        </p:txBody>
      </p:sp>
      <p:sp>
        <p:nvSpPr>
          <p:cNvPr id="43" name="Shape 43"/>
          <p:cNvSpPr/>
          <p:nvPr/>
        </p:nvSpPr>
        <p:spPr>
          <a:xfrm flipH="1">
            <a:off x="1440947" y="-14750"/>
            <a:ext cx="7458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6957299" y="4394650"/>
            <a:ext cx="26439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nvSpPr>
        <p:spPr>
          <a:xfrm>
            <a:off x="6957475" y="4137550"/>
            <a:ext cx="2186400" cy="653700"/>
          </a:xfrm>
          <a:prstGeom prst="rect">
            <a:avLst/>
          </a:prstGeom>
          <a:noFill/>
          <a:ln>
            <a:noFill/>
          </a:ln>
        </p:spPr>
        <p:txBody>
          <a:bodyPr anchorCtr="0" anchor="t" bIns="91425" lIns="91425" rIns="91425" wrap="square" tIns="91425">
            <a:noAutofit/>
          </a:bodyPr>
          <a:lstStyle/>
          <a:p>
            <a:pPr indent="-952500" lvl="0" marL="0" marR="0" rtl="0" algn="ctr">
              <a:lnSpc>
                <a:spcPct val="100000"/>
              </a:lnSpc>
              <a:spcBef>
                <a:spcPts val="0"/>
              </a:spcBef>
              <a:spcAft>
                <a:spcPts val="0"/>
              </a:spcAft>
              <a:buClr>
                <a:srgbClr val="FFFFFF"/>
              </a:buClr>
              <a:buSzPts val="15000"/>
              <a:buFont typeface="Dosis"/>
              <a:buNone/>
            </a:pPr>
            <a:r>
              <a:rPr b="0" i="0" lang="en" sz="15000" u="none" cap="none" strike="noStrike">
                <a:solidFill>
                  <a:srgbClr val="FFFFFF"/>
                </a:solidFill>
                <a:latin typeface="Dosis"/>
                <a:ea typeface="Dosis"/>
                <a:cs typeface="Dosis"/>
                <a:sym typeface="Dosis"/>
              </a:rPr>
              <a:t>”</a:t>
            </a:r>
          </a:p>
        </p:txBody>
      </p:sp>
      <p:sp>
        <p:nvSpPr>
          <p:cNvPr id="46" name="Shape 46"/>
          <p:cNvSpPr/>
          <p:nvPr/>
        </p:nvSpPr>
        <p:spPr>
          <a:xfrm flipH="1">
            <a:off x="6626547" y="4394650"/>
            <a:ext cx="7458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47" name="Shape 47"/>
        <p:cNvGrpSpPr/>
        <p:nvPr/>
      </p:nvGrpSpPr>
      <p:grpSpPr>
        <a:xfrm>
          <a:off x="0" y="0"/>
          <a:ext cx="0" cy="0"/>
          <a:chOff x="0" y="0"/>
          <a:chExt cx="0" cy="0"/>
        </a:xfrm>
      </p:grpSpPr>
      <p:sp>
        <p:nvSpPr>
          <p:cNvPr id="48" name="Shape 48"/>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49" name="Shape 4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txBox="1"/>
          <p:nvPr>
            <p:ph type="title"/>
          </p:nvPr>
        </p:nvSpPr>
        <p:spPr>
          <a:xfrm>
            <a:off x="1104900" y="276075"/>
            <a:ext cx="67245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SzPts val="2400"/>
              <a:buFont typeface="Dosis"/>
              <a:buNone/>
              <a:defRPr sz="2400">
                <a:solidFill>
                  <a:srgbClr val="FFFFFF"/>
                </a:solidFill>
                <a:latin typeface="Dosis"/>
                <a:ea typeface="Dosis"/>
                <a:cs typeface="Dosis"/>
                <a:sym typeface="Dosis"/>
              </a:defRPr>
            </a:lvl2pPr>
            <a:lvl3pPr indent="0" lvl="2">
              <a:spcBef>
                <a:spcPts val="0"/>
              </a:spcBef>
              <a:buClr>
                <a:srgbClr val="FFFFFF"/>
              </a:buClr>
              <a:buSzPts val="2400"/>
              <a:buFont typeface="Dosis"/>
              <a:buNone/>
              <a:defRPr sz="2400">
                <a:solidFill>
                  <a:srgbClr val="FFFFFF"/>
                </a:solidFill>
                <a:latin typeface="Dosis"/>
                <a:ea typeface="Dosis"/>
                <a:cs typeface="Dosis"/>
                <a:sym typeface="Dosis"/>
              </a:defRPr>
            </a:lvl3pPr>
            <a:lvl4pPr indent="0" lvl="3">
              <a:spcBef>
                <a:spcPts val="0"/>
              </a:spcBef>
              <a:buClr>
                <a:srgbClr val="FFFFFF"/>
              </a:buClr>
              <a:buSzPts val="2400"/>
              <a:buFont typeface="Dosis"/>
              <a:buNone/>
              <a:defRPr sz="2400">
                <a:solidFill>
                  <a:srgbClr val="FFFFFF"/>
                </a:solidFill>
                <a:latin typeface="Dosis"/>
                <a:ea typeface="Dosis"/>
                <a:cs typeface="Dosis"/>
                <a:sym typeface="Dosis"/>
              </a:defRPr>
            </a:lvl4pPr>
            <a:lvl5pPr indent="0" lvl="4">
              <a:spcBef>
                <a:spcPts val="0"/>
              </a:spcBef>
              <a:buClr>
                <a:srgbClr val="FFFFFF"/>
              </a:buClr>
              <a:buSzPts val="2400"/>
              <a:buFont typeface="Dosis"/>
              <a:buNone/>
              <a:defRPr sz="2400">
                <a:solidFill>
                  <a:srgbClr val="FFFFFF"/>
                </a:solidFill>
                <a:latin typeface="Dosis"/>
                <a:ea typeface="Dosis"/>
                <a:cs typeface="Dosis"/>
                <a:sym typeface="Dosis"/>
              </a:defRPr>
            </a:lvl5pPr>
            <a:lvl6pPr indent="0" lvl="5">
              <a:spcBef>
                <a:spcPts val="0"/>
              </a:spcBef>
              <a:buClr>
                <a:srgbClr val="FFFFFF"/>
              </a:buClr>
              <a:buSzPts val="2400"/>
              <a:buFont typeface="Dosis"/>
              <a:buNone/>
              <a:defRPr sz="2400">
                <a:solidFill>
                  <a:srgbClr val="FFFFFF"/>
                </a:solidFill>
                <a:latin typeface="Dosis"/>
                <a:ea typeface="Dosis"/>
                <a:cs typeface="Dosis"/>
                <a:sym typeface="Dosis"/>
              </a:defRPr>
            </a:lvl6pPr>
            <a:lvl7pPr indent="0" lvl="6">
              <a:spcBef>
                <a:spcPts val="0"/>
              </a:spcBef>
              <a:buClr>
                <a:srgbClr val="FFFFFF"/>
              </a:buClr>
              <a:buSzPts val="2400"/>
              <a:buFont typeface="Dosis"/>
              <a:buNone/>
              <a:defRPr sz="2400">
                <a:solidFill>
                  <a:srgbClr val="FFFFFF"/>
                </a:solidFill>
                <a:latin typeface="Dosis"/>
                <a:ea typeface="Dosis"/>
                <a:cs typeface="Dosis"/>
                <a:sym typeface="Dosis"/>
              </a:defRPr>
            </a:lvl7pPr>
            <a:lvl8pPr indent="0" lvl="7">
              <a:spcBef>
                <a:spcPts val="0"/>
              </a:spcBef>
              <a:buClr>
                <a:srgbClr val="FFFFFF"/>
              </a:buClr>
              <a:buSzPts val="2400"/>
              <a:buFont typeface="Dosis"/>
              <a:buNone/>
              <a:defRPr sz="2400">
                <a:solidFill>
                  <a:srgbClr val="FFFFFF"/>
                </a:solidFill>
                <a:latin typeface="Dosis"/>
                <a:ea typeface="Dosis"/>
                <a:cs typeface="Dosis"/>
                <a:sym typeface="Dosis"/>
              </a:defRPr>
            </a:lvl8pPr>
            <a:lvl9pPr indent="0" lvl="8">
              <a:spcBef>
                <a:spcPts val="0"/>
              </a:spcBef>
              <a:buClr>
                <a:srgbClr val="FFFFFF"/>
              </a:buClr>
              <a:buSzPts val="2400"/>
              <a:buFont typeface="Dosis"/>
              <a:buNone/>
              <a:defRPr sz="2400">
                <a:solidFill>
                  <a:srgbClr val="FFFFFF"/>
                </a:solidFill>
                <a:latin typeface="Dosis"/>
                <a:ea typeface="Dosis"/>
                <a:cs typeface="Dosis"/>
                <a:sym typeface="Dosis"/>
              </a:defRPr>
            </a:lvl9pPr>
          </a:lstStyle>
          <a:p/>
        </p:txBody>
      </p:sp>
      <p:sp>
        <p:nvSpPr>
          <p:cNvPr id="55" name="Shape 55"/>
          <p:cNvSpPr txBox="1"/>
          <p:nvPr>
            <p:ph idx="1" type="body"/>
          </p:nvPr>
        </p:nvSpPr>
        <p:spPr>
          <a:xfrm>
            <a:off x="1104900" y="1277625"/>
            <a:ext cx="7581900" cy="36483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152400" lvl="1" marL="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152400" lvl="2" marL="0" marR="0" rtl="0" algn="l">
              <a:lnSpc>
                <a:spcPct val="100000"/>
              </a:lnSpc>
              <a:spcBef>
                <a:spcPts val="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114300" lvl="3"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114300" lvl="4"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114300" lvl="5"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114300" lvl="6"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114300" lvl="7"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114300" lvl="8" marL="0" marR="0" rtl="0" algn="l">
              <a:lnSpc>
                <a:spcPct val="100000"/>
              </a:lnSpc>
              <a:spcBef>
                <a:spcPts val="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56" name="Shape 56"/>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59" name="Shape 5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63" name="Shape 63"/>
        <p:cNvGrpSpPr/>
        <p:nvPr/>
      </p:nvGrpSpPr>
      <p:grpSpPr>
        <a:xfrm>
          <a:off x="0" y="0"/>
          <a:ext cx="0" cy="0"/>
          <a:chOff x="0" y="0"/>
          <a:chExt cx="0" cy="0"/>
        </a:xfrm>
      </p:grpSpPr>
      <p:sp>
        <p:nvSpPr>
          <p:cNvPr id="64" name="Shape 64"/>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65" name="Shape 65"/>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txBox="1"/>
          <p:nvPr>
            <p:ph type="title"/>
          </p:nvPr>
        </p:nvSpPr>
        <p:spPr>
          <a:xfrm>
            <a:off x="1104900" y="276075"/>
            <a:ext cx="67245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rtl="0">
              <a:spcBef>
                <a:spcPts val="0"/>
              </a:spcBef>
              <a:buClr>
                <a:srgbClr val="FFFFFF"/>
              </a:buClr>
              <a:buSzPts val="2400"/>
              <a:buFont typeface="Dosis"/>
              <a:buNone/>
              <a:defRPr sz="2400">
                <a:solidFill>
                  <a:srgbClr val="FFFFFF"/>
                </a:solidFill>
                <a:latin typeface="Dosis"/>
                <a:ea typeface="Dosis"/>
                <a:cs typeface="Dosis"/>
                <a:sym typeface="Dosis"/>
              </a:defRPr>
            </a:lvl2pPr>
            <a:lvl3pPr indent="0" lvl="2" rtl="0">
              <a:spcBef>
                <a:spcPts val="0"/>
              </a:spcBef>
              <a:buClr>
                <a:srgbClr val="FFFFFF"/>
              </a:buClr>
              <a:buSzPts val="2400"/>
              <a:buFont typeface="Dosis"/>
              <a:buNone/>
              <a:defRPr sz="2400">
                <a:solidFill>
                  <a:srgbClr val="FFFFFF"/>
                </a:solidFill>
                <a:latin typeface="Dosis"/>
                <a:ea typeface="Dosis"/>
                <a:cs typeface="Dosis"/>
                <a:sym typeface="Dosis"/>
              </a:defRPr>
            </a:lvl3pPr>
            <a:lvl4pPr indent="0" lvl="3" rtl="0">
              <a:spcBef>
                <a:spcPts val="0"/>
              </a:spcBef>
              <a:buClr>
                <a:srgbClr val="FFFFFF"/>
              </a:buClr>
              <a:buSzPts val="2400"/>
              <a:buFont typeface="Dosis"/>
              <a:buNone/>
              <a:defRPr sz="2400">
                <a:solidFill>
                  <a:srgbClr val="FFFFFF"/>
                </a:solidFill>
                <a:latin typeface="Dosis"/>
                <a:ea typeface="Dosis"/>
                <a:cs typeface="Dosis"/>
                <a:sym typeface="Dosis"/>
              </a:defRPr>
            </a:lvl4pPr>
            <a:lvl5pPr indent="0" lvl="4" rtl="0">
              <a:spcBef>
                <a:spcPts val="0"/>
              </a:spcBef>
              <a:buClr>
                <a:srgbClr val="FFFFFF"/>
              </a:buClr>
              <a:buSzPts val="2400"/>
              <a:buFont typeface="Dosis"/>
              <a:buNone/>
              <a:defRPr sz="2400">
                <a:solidFill>
                  <a:srgbClr val="FFFFFF"/>
                </a:solidFill>
                <a:latin typeface="Dosis"/>
                <a:ea typeface="Dosis"/>
                <a:cs typeface="Dosis"/>
                <a:sym typeface="Dosis"/>
              </a:defRPr>
            </a:lvl5pPr>
            <a:lvl6pPr indent="0" lvl="5" rtl="0">
              <a:spcBef>
                <a:spcPts val="0"/>
              </a:spcBef>
              <a:buClr>
                <a:srgbClr val="FFFFFF"/>
              </a:buClr>
              <a:buSzPts val="2400"/>
              <a:buFont typeface="Dosis"/>
              <a:buNone/>
              <a:defRPr sz="2400">
                <a:solidFill>
                  <a:srgbClr val="FFFFFF"/>
                </a:solidFill>
                <a:latin typeface="Dosis"/>
                <a:ea typeface="Dosis"/>
                <a:cs typeface="Dosis"/>
                <a:sym typeface="Dosis"/>
              </a:defRPr>
            </a:lvl6pPr>
            <a:lvl7pPr indent="0" lvl="6" rtl="0">
              <a:spcBef>
                <a:spcPts val="0"/>
              </a:spcBef>
              <a:buClr>
                <a:srgbClr val="FFFFFF"/>
              </a:buClr>
              <a:buSzPts val="2400"/>
              <a:buFont typeface="Dosis"/>
              <a:buNone/>
              <a:defRPr sz="2400">
                <a:solidFill>
                  <a:srgbClr val="FFFFFF"/>
                </a:solidFill>
                <a:latin typeface="Dosis"/>
                <a:ea typeface="Dosis"/>
                <a:cs typeface="Dosis"/>
                <a:sym typeface="Dosis"/>
              </a:defRPr>
            </a:lvl7pPr>
            <a:lvl8pPr indent="0" lvl="7" rtl="0">
              <a:spcBef>
                <a:spcPts val="0"/>
              </a:spcBef>
              <a:buClr>
                <a:srgbClr val="FFFFFF"/>
              </a:buClr>
              <a:buSzPts val="2400"/>
              <a:buFont typeface="Dosis"/>
              <a:buNone/>
              <a:defRPr sz="2400">
                <a:solidFill>
                  <a:srgbClr val="FFFFFF"/>
                </a:solidFill>
                <a:latin typeface="Dosis"/>
                <a:ea typeface="Dosis"/>
                <a:cs typeface="Dosis"/>
                <a:sym typeface="Dosis"/>
              </a:defRPr>
            </a:lvl8pPr>
            <a:lvl9pPr indent="0"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p:txBody>
      </p:sp>
      <p:sp>
        <p:nvSpPr>
          <p:cNvPr id="71" name="Shape 71"/>
          <p:cNvSpPr txBox="1"/>
          <p:nvPr>
            <p:ph idx="1" type="body"/>
          </p:nvPr>
        </p:nvSpPr>
        <p:spPr>
          <a:xfrm>
            <a:off x="1104900" y="1224350"/>
            <a:ext cx="2423100" cy="3549000"/>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1pPr>
            <a:lvl2pPr indent="127000" lvl="1"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2pPr>
            <a:lvl3pPr indent="127000" lvl="2"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3pPr>
            <a:lvl4pPr indent="127000" lvl="3"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4pPr>
            <a:lvl5pPr indent="127000" lvl="4"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5pPr>
            <a:lvl6pPr indent="127000" lvl="5"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6pPr>
            <a:lvl7pPr indent="127000" lvl="6"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7pPr>
            <a:lvl8pPr indent="127000" lvl="7"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8pPr>
            <a:lvl9pPr indent="127000" lvl="8"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9pPr>
          </a:lstStyle>
          <a:p/>
        </p:txBody>
      </p:sp>
      <p:sp>
        <p:nvSpPr>
          <p:cNvPr id="72" name="Shape 72"/>
          <p:cNvSpPr txBox="1"/>
          <p:nvPr>
            <p:ph idx="2" type="body"/>
          </p:nvPr>
        </p:nvSpPr>
        <p:spPr>
          <a:xfrm>
            <a:off x="3652189" y="1224350"/>
            <a:ext cx="2423100" cy="3549000"/>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1pPr>
            <a:lvl2pPr indent="127000" lvl="1"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2pPr>
            <a:lvl3pPr indent="127000" lvl="2"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3pPr>
            <a:lvl4pPr indent="127000" lvl="3"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4pPr>
            <a:lvl5pPr indent="127000" lvl="4"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5pPr>
            <a:lvl6pPr indent="127000" lvl="5"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6pPr>
            <a:lvl7pPr indent="127000" lvl="6"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7pPr>
            <a:lvl8pPr indent="127000" lvl="7"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8pPr>
            <a:lvl9pPr indent="127000" lvl="8"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9pPr>
          </a:lstStyle>
          <a:p/>
        </p:txBody>
      </p:sp>
      <p:sp>
        <p:nvSpPr>
          <p:cNvPr id="73" name="Shape 73"/>
          <p:cNvSpPr txBox="1"/>
          <p:nvPr>
            <p:ph idx="3" type="body"/>
          </p:nvPr>
        </p:nvSpPr>
        <p:spPr>
          <a:xfrm>
            <a:off x="6199478" y="1224350"/>
            <a:ext cx="2423100" cy="3549000"/>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1pPr>
            <a:lvl2pPr indent="127000" lvl="1"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2pPr>
            <a:lvl3pPr indent="127000" lvl="2"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3pPr>
            <a:lvl4pPr indent="127000" lvl="3"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4pPr>
            <a:lvl5pPr indent="127000" lvl="4"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5pPr>
            <a:lvl6pPr indent="127000" lvl="5"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6pPr>
            <a:lvl7pPr indent="127000" lvl="6"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7pPr>
            <a:lvl8pPr indent="127000" lvl="7"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8pPr>
            <a:lvl9pPr indent="127000" lvl="8" marL="0" marR="0" rtl="0" algn="l">
              <a:lnSpc>
                <a:spcPct val="100000"/>
              </a:lnSpc>
              <a:spcBef>
                <a:spcPts val="0"/>
              </a:spcBef>
              <a:spcAft>
                <a:spcPts val="0"/>
              </a:spcAft>
              <a:buClr>
                <a:srgbClr val="FF8700"/>
              </a:buClr>
              <a:buSzPts val="2000"/>
              <a:buFont typeface="Roboto"/>
              <a:buChar char="▹"/>
              <a:defRPr b="0" i="0" sz="2000" u="none" cap="none" strike="noStrike">
                <a:solidFill>
                  <a:srgbClr val="222222"/>
                </a:solidFill>
                <a:latin typeface="Roboto"/>
                <a:ea typeface="Roboto"/>
                <a:cs typeface="Roboto"/>
                <a:sym typeface="Roboto"/>
              </a:defRPr>
            </a:lvl9pPr>
          </a:lstStyle>
          <a:p/>
        </p:txBody>
      </p:sp>
      <p:sp>
        <p:nvSpPr>
          <p:cNvPr id="74" name="Shape 74"/>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spTree>
      <p:nvGrpSpPr>
        <p:cNvPr id="75" name="Shape 75"/>
        <p:cNvGrpSpPr/>
        <p:nvPr/>
      </p:nvGrpSpPr>
      <p:grpSpPr>
        <a:xfrm>
          <a:off x="0" y="0"/>
          <a:ext cx="0" cy="0"/>
          <a:chOff x="0" y="0"/>
          <a:chExt cx="0" cy="0"/>
        </a:xfrm>
      </p:grpSpPr>
      <p:sp>
        <p:nvSpPr>
          <p:cNvPr id="76" name="Shape 76"/>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FFFFF">
              <a:alpha val="17647"/>
            </a:srgbClr>
          </a:solidFill>
          <a:ln>
            <a:noFill/>
          </a:ln>
        </p:spPr>
      </p:sp>
      <p:sp>
        <p:nvSpPr>
          <p:cNvPr id="77" name="Shape 7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flipH="1">
            <a:off x="742953" y="272850"/>
            <a:ext cx="7505700" cy="749100"/>
          </a:xfrm>
          <a:prstGeom prst="parallelogram">
            <a:avLst>
              <a:gd fmla="val 51542" name="adj"/>
            </a:avLst>
          </a:prstGeom>
          <a:solidFill>
            <a:srgbClr val="222222">
              <a:alpha val="64313"/>
            </a:srgb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txBox="1"/>
          <p:nvPr>
            <p:ph type="title"/>
          </p:nvPr>
        </p:nvSpPr>
        <p:spPr>
          <a:xfrm>
            <a:off x="1104900" y="276075"/>
            <a:ext cx="67245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rtl="0">
              <a:spcBef>
                <a:spcPts val="0"/>
              </a:spcBef>
              <a:buClr>
                <a:srgbClr val="FFFFFF"/>
              </a:buClr>
              <a:buSzPts val="2400"/>
              <a:buFont typeface="Dosis"/>
              <a:buNone/>
              <a:defRPr sz="2400">
                <a:solidFill>
                  <a:srgbClr val="FFFFFF"/>
                </a:solidFill>
                <a:latin typeface="Dosis"/>
                <a:ea typeface="Dosis"/>
                <a:cs typeface="Dosis"/>
                <a:sym typeface="Dosis"/>
              </a:defRPr>
            </a:lvl2pPr>
            <a:lvl3pPr indent="0" lvl="2" rtl="0">
              <a:spcBef>
                <a:spcPts val="0"/>
              </a:spcBef>
              <a:buClr>
                <a:srgbClr val="FFFFFF"/>
              </a:buClr>
              <a:buSzPts val="2400"/>
              <a:buFont typeface="Dosis"/>
              <a:buNone/>
              <a:defRPr sz="2400">
                <a:solidFill>
                  <a:srgbClr val="FFFFFF"/>
                </a:solidFill>
                <a:latin typeface="Dosis"/>
                <a:ea typeface="Dosis"/>
                <a:cs typeface="Dosis"/>
                <a:sym typeface="Dosis"/>
              </a:defRPr>
            </a:lvl3pPr>
            <a:lvl4pPr indent="0" lvl="3" rtl="0">
              <a:spcBef>
                <a:spcPts val="0"/>
              </a:spcBef>
              <a:buClr>
                <a:srgbClr val="FFFFFF"/>
              </a:buClr>
              <a:buSzPts val="2400"/>
              <a:buFont typeface="Dosis"/>
              <a:buNone/>
              <a:defRPr sz="2400">
                <a:solidFill>
                  <a:srgbClr val="FFFFFF"/>
                </a:solidFill>
                <a:latin typeface="Dosis"/>
                <a:ea typeface="Dosis"/>
                <a:cs typeface="Dosis"/>
                <a:sym typeface="Dosis"/>
              </a:defRPr>
            </a:lvl4pPr>
            <a:lvl5pPr indent="0" lvl="4" rtl="0">
              <a:spcBef>
                <a:spcPts val="0"/>
              </a:spcBef>
              <a:buClr>
                <a:srgbClr val="FFFFFF"/>
              </a:buClr>
              <a:buSzPts val="2400"/>
              <a:buFont typeface="Dosis"/>
              <a:buNone/>
              <a:defRPr sz="2400">
                <a:solidFill>
                  <a:srgbClr val="FFFFFF"/>
                </a:solidFill>
                <a:latin typeface="Dosis"/>
                <a:ea typeface="Dosis"/>
                <a:cs typeface="Dosis"/>
                <a:sym typeface="Dosis"/>
              </a:defRPr>
            </a:lvl5pPr>
            <a:lvl6pPr indent="0" lvl="5" rtl="0">
              <a:spcBef>
                <a:spcPts val="0"/>
              </a:spcBef>
              <a:buClr>
                <a:srgbClr val="FFFFFF"/>
              </a:buClr>
              <a:buSzPts val="2400"/>
              <a:buFont typeface="Dosis"/>
              <a:buNone/>
              <a:defRPr sz="2400">
                <a:solidFill>
                  <a:srgbClr val="FFFFFF"/>
                </a:solidFill>
                <a:latin typeface="Dosis"/>
                <a:ea typeface="Dosis"/>
                <a:cs typeface="Dosis"/>
                <a:sym typeface="Dosis"/>
              </a:defRPr>
            </a:lvl6pPr>
            <a:lvl7pPr indent="0" lvl="6" rtl="0">
              <a:spcBef>
                <a:spcPts val="0"/>
              </a:spcBef>
              <a:buClr>
                <a:srgbClr val="FFFFFF"/>
              </a:buClr>
              <a:buSzPts val="2400"/>
              <a:buFont typeface="Dosis"/>
              <a:buNone/>
              <a:defRPr sz="2400">
                <a:solidFill>
                  <a:srgbClr val="FFFFFF"/>
                </a:solidFill>
                <a:latin typeface="Dosis"/>
                <a:ea typeface="Dosis"/>
                <a:cs typeface="Dosis"/>
                <a:sym typeface="Dosis"/>
              </a:defRPr>
            </a:lvl7pPr>
            <a:lvl8pPr indent="0" lvl="7" rtl="0">
              <a:spcBef>
                <a:spcPts val="0"/>
              </a:spcBef>
              <a:buClr>
                <a:srgbClr val="FFFFFF"/>
              </a:buClr>
              <a:buSzPts val="2400"/>
              <a:buFont typeface="Dosis"/>
              <a:buNone/>
              <a:defRPr sz="2400">
                <a:solidFill>
                  <a:srgbClr val="FFFFFF"/>
                </a:solidFill>
                <a:latin typeface="Dosis"/>
                <a:ea typeface="Dosis"/>
                <a:cs typeface="Dosis"/>
                <a:sym typeface="Dosis"/>
              </a:defRPr>
            </a:lvl8pPr>
            <a:lvl9pPr indent="0" lvl="8" rtl="0">
              <a:spcBef>
                <a:spcPts val="0"/>
              </a:spcBef>
              <a:buClr>
                <a:srgbClr val="FFFFFF"/>
              </a:buClr>
              <a:buSzPts val="2400"/>
              <a:buFont typeface="Dosis"/>
              <a:buNone/>
              <a:defRPr sz="2400">
                <a:solidFill>
                  <a:srgbClr val="FFFFFF"/>
                </a:solidFill>
                <a:latin typeface="Dosis"/>
                <a:ea typeface="Dosis"/>
                <a:cs typeface="Dosis"/>
                <a:sym typeface="Dosis"/>
              </a:defRPr>
            </a:lvl9pPr>
          </a:lstStyle>
          <a:p/>
        </p:txBody>
      </p:sp>
      <p:sp>
        <p:nvSpPr>
          <p:cNvPr id="83" name="Shape 83"/>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04900" y="276075"/>
            <a:ext cx="6724500" cy="749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SzPts val="2400"/>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SzPts val="2400"/>
              <a:buFont typeface="Dosis"/>
              <a:buNone/>
              <a:defRPr sz="2400">
                <a:solidFill>
                  <a:srgbClr val="FFFFFF"/>
                </a:solidFill>
                <a:latin typeface="Dosis"/>
                <a:ea typeface="Dosis"/>
                <a:cs typeface="Dosis"/>
                <a:sym typeface="Dosis"/>
              </a:defRPr>
            </a:lvl2pPr>
            <a:lvl3pPr indent="0" lvl="2">
              <a:spcBef>
                <a:spcPts val="0"/>
              </a:spcBef>
              <a:buClr>
                <a:srgbClr val="FFFFFF"/>
              </a:buClr>
              <a:buSzPts val="2400"/>
              <a:buFont typeface="Dosis"/>
              <a:buNone/>
              <a:defRPr sz="2400">
                <a:solidFill>
                  <a:srgbClr val="FFFFFF"/>
                </a:solidFill>
                <a:latin typeface="Dosis"/>
                <a:ea typeface="Dosis"/>
                <a:cs typeface="Dosis"/>
                <a:sym typeface="Dosis"/>
              </a:defRPr>
            </a:lvl3pPr>
            <a:lvl4pPr indent="0" lvl="3">
              <a:spcBef>
                <a:spcPts val="0"/>
              </a:spcBef>
              <a:buClr>
                <a:srgbClr val="FFFFFF"/>
              </a:buClr>
              <a:buSzPts val="2400"/>
              <a:buFont typeface="Dosis"/>
              <a:buNone/>
              <a:defRPr sz="2400">
                <a:solidFill>
                  <a:srgbClr val="FFFFFF"/>
                </a:solidFill>
                <a:latin typeface="Dosis"/>
                <a:ea typeface="Dosis"/>
                <a:cs typeface="Dosis"/>
                <a:sym typeface="Dosis"/>
              </a:defRPr>
            </a:lvl4pPr>
            <a:lvl5pPr indent="0" lvl="4">
              <a:spcBef>
                <a:spcPts val="0"/>
              </a:spcBef>
              <a:buClr>
                <a:srgbClr val="FFFFFF"/>
              </a:buClr>
              <a:buSzPts val="2400"/>
              <a:buFont typeface="Dosis"/>
              <a:buNone/>
              <a:defRPr sz="2400">
                <a:solidFill>
                  <a:srgbClr val="FFFFFF"/>
                </a:solidFill>
                <a:latin typeface="Dosis"/>
                <a:ea typeface="Dosis"/>
                <a:cs typeface="Dosis"/>
                <a:sym typeface="Dosis"/>
              </a:defRPr>
            </a:lvl5pPr>
            <a:lvl6pPr indent="0" lvl="5">
              <a:spcBef>
                <a:spcPts val="0"/>
              </a:spcBef>
              <a:buClr>
                <a:srgbClr val="FFFFFF"/>
              </a:buClr>
              <a:buSzPts val="2400"/>
              <a:buFont typeface="Dosis"/>
              <a:buNone/>
              <a:defRPr sz="2400">
                <a:solidFill>
                  <a:srgbClr val="FFFFFF"/>
                </a:solidFill>
                <a:latin typeface="Dosis"/>
                <a:ea typeface="Dosis"/>
                <a:cs typeface="Dosis"/>
                <a:sym typeface="Dosis"/>
              </a:defRPr>
            </a:lvl6pPr>
            <a:lvl7pPr indent="0" lvl="6">
              <a:spcBef>
                <a:spcPts val="0"/>
              </a:spcBef>
              <a:buClr>
                <a:srgbClr val="FFFFFF"/>
              </a:buClr>
              <a:buSzPts val="2400"/>
              <a:buFont typeface="Dosis"/>
              <a:buNone/>
              <a:defRPr sz="2400">
                <a:solidFill>
                  <a:srgbClr val="FFFFFF"/>
                </a:solidFill>
                <a:latin typeface="Dosis"/>
                <a:ea typeface="Dosis"/>
                <a:cs typeface="Dosis"/>
                <a:sym typeface="Dosis"/>
              </a:defRPr>
            </a:lvl7pPr>
            <a:lvl8pPr indent="0" lvl="7">
              <a:spcBef>
                <a:spcPts val="0"/>
              </a:spcBef>
              <a:buClr>
                <a:srgbClr val="FFFFFF"/>
              </a:buClr>
              <a:buSzPts val="2400"/>
              <a:buFont typeface="Dosis"/>
              <a:buNone/>
              <a:defRPr sz="2400">
                <a:solidFill>
                  <a:srgbClr val="FFFFFF"/>
                </a:solidFill>
                <a:latin typeface="Dosis"/>
                <a:ea typeface="Dosis"/>
                <a:cs typeface="Dosis"/>
                <a:sym typeface="Dosis"/>
              </a:defRPr>
            </a:lvl8pPr>
            <a:lvl9pPr indent="0" lvl="8">
              <a:spcBef>
                <a:spcPts val="0"/>
              </a:spcBef>
              <a:buClr>
                <a:srgbClr val="FFFFFF"/>
              </a:buClr>
              <a:buSzPts val="2400"/>
              <a:buFont typeface="Dosis"/>
              <a:buNone/>
              <a:defRPr sz="2400">
                <a:solidFill>
                  <a:srgbClr val="FFFFFF"/>
                </a:solidFill>
                <a:latin typeface="Dosis"/>
                <a:ea typeface="Dosis"/>
                <a:cs typeface="Dosis"/>
                <a:sym typeface="Dosis"/>
              </a:defRPr>
            </a:lvl9pPr>
          </a:lstStyle>
          <a:p/>
        </p:txBody>
      </p:sp>
      <p:sp>
        <p:nvSpPr>
          <p:cNvPr id="7" name="Shape 7"/>
          <p:cNvSpPr txBox="1"/>
          <p:nvPr>
            <p:ph idx="1" type="body"/>
          </p:nvPr>
        </p:nvSpPr>
        <p:spPr>
          <a:xfrm>
            <a:off x="1104900" y="1200150"/>
            <a:ext cx="75819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600"/>
              </a:spcBef>
              <a:spcAft>
                <a:spcPts val="0"/>
              </a:spcAft>
              <a:buClr>
                <a:srgbClr val="FF8700"/>
              </a:buClr>
              <a:buSzPts val="3000"/>
              <a:buFont typeface="Roboto"/>
              <a:buChar char="▸"/>
              <a:defRPr b="0" i="0" sz="3000" u="none" cap="none" strike="noStrike">
                <a:solidFill>
                  <a:srgbClr val="222222"/>
                </a:solidFill>
                <a:latin typeface="Roboto"/>
                <a:ea typeface="Roboto"/>
                <a:cs typeface="Roboto"/>
                <a:sym typeface="Roboto"/>
              </a:defRPr>
            </a:lvl1pPr>
            <a:lvl2pPr indent="152400" lvl="1" marL="0" marR="0" rtl="0" algn="l">
              <a:lnSpc>
                <a:spcPct val="100000"/>
              </a:lnSpc>
              <a:spcBef>
                <a:spcPts val="48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2pPr>
            <a:lvl3pPr indent="152400" lvl="2" marL="0" marR="0" rtl="0" algn="l">
              <a:lnSpc>
                <a:spcPct val="100000"/>
              </a:lnSpc>
              <a:spcBef>
                <a:spcPts val="480"/>
              </a:spcBef>
              <a:spcAft>
                <a:spcPts val="0"/>
              </a:spcAft>
              <a:buClr>
                <a:srgbClr val="FF8700"/>
              </a:buClr>
              <a:buSzPts val="2400"/>
              <a:buFont typeface="Roboto"/>
              <a:buChar char="▹"/>
              <a:defRPr b="0" i="0" sz="2400" u="none" cap="none" strike="noStrike">
                <a:solidFill>
                  <a:srgbClr val="222222"/>
                </a:solidFill>
                <a:latin typeface="Roboto"/>
                <a:ea typeface="Roboto"/>
                <a:cs typeface="Roboto"/>
                <a:sym typeface="Roboto"/>
              </a:defRPr>
            </a:lvl3pPr>
            <a:lvl4pPr indent="114300" lvl="3"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4pPr>
            <a:lvl5pPr indent="114300" lvl="4"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5pPr>
            <a:lvl6pPr indent="114300" lvl="5"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6pPr>
            <a:lvl7pPr indent="114300" lvl="6"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7pPr>
            <a:lvl8pPr indent="114300" lvl="7"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8pPr>
            <a:lvl9pPr indent="114300" lvl="8" marL="0" marR="0" rtl="0" algn="l">
              <a:lnSpc>
                <a:spcPct val="100000"/>
              </a:lnSpc>
              <a:spcBef>
                <a:spcPts val="360"/>
              </a:spcBef>
              <a:spcAft>
                <a:spcPts val="0"/>
              </a:spcAft>
              <a:buClr>
                <a:srgbClr val="FF8700"/>
              </a:buClr>
              <a:buSzPts val="1800"/>
              <a:buFont typeface="Roboto"/>
              <a:buChar char="▹"/>
              <a:defRPr b="0" i="0" sz="1800" u="none" cap="none" strike="noStrike">
                <a:solidFill>
                  <a:srgbClr val="222222"/>
                </a:solidFill>
                <a:latin typeface="Roboto"/>
                <a:ea typeface="Roboto"/>
                <a:cs typeface="Roboto"/>
                <a:sym typeface="Roboto"/>
              </a:defRPr>
            </a:lvl9pPr>
          </a:lstStyle>
          <a:p/>
        </p:txBody>
      </p:sp>
      <p:sp>
        <p:nvSpPr>
          <p:cNvPr id="8" name="Shape 8"/>
          <p:cNvSpPr txBox="1"/>
          <p:nvPr>
            <p:ph idx="12" type="sldNum"/>
          </p:nvPr>
        </p:nvSpPr>
        <p:spPr>
          <a:xfrm>
            <a:off x="0" y="0"/>
            <a:ext cx="594900" cy="731700"/>
          </a:xfrm>
          <a:prstGeom prst="rect">
            <a:avLst/>
          </a:prstGeom>
          <a:noFill/>
          <a:ln>
            <a:noFill/>
          </a:ln>
        </p:spPr>
        <p:txBody>
          <a:bodyPr anchorCtr="0" anchor="ctr" bIns="91425" lIns="91425" rIns="91425" wrap="square" tIns="91425">
            <a:noAutofit/>
          </a:bodyPr>
          <a:lstStyle/>
          <a:p>
            <a:pPr indent="-82550" lvl="0" marL="0" marR="0" rtl="0" algn="ctr">
              <a:lnSpc>
                <a:spcPct val="100000"/>
              </a:lnSpc>
              <a:spcBef>
                <a:spcPts val="0"/>
              </a:spcBef>
              <a:spcAft>
                <a:spcPts val="0"/>
              </a:spcAft>
              <a:buClr>
                <a:srgbClr val="FFFFFF"/>
              </a:buClr>
              <a:buSzPts val="1300"/>
              <a:buFont typeface="Roboto"/>
              <a:buNone/>
            </a:pPr>
            <a:fld id="{00000000-1234-1234-1234-123412341234}" type="slidenum">
              <a:rPr b="1" i="0" lang="en" sz="13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hyperlink" Target="https://drive.google.com/file/d/1y-js49dlzBx7tOL88vB9WNEtC4ZNGfYU/view" TargetMode="External"/><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1074575" y="92175"/>
            <a:ext cx="7383900" cy="4020000"/>
          </a:xfrm>
          <a:prstGeom prst="rect">
            <a:avLst/>
          </a:prstGeom>
        </p:spPr>
        <p:txBody>
          <a:bodyPr anchorCtr="0" anchor="b" bIns="91425" lIns="91425" rIns="91425" wrap="square" tIns="91425">
            <a:noAutofit/>
          </a:bodyPr>
          <a:lstStyle/>
          <a:p>
            <a:pPr indent="0" lvl="0" marL="0">
              <a:spcBef>
                <a:spcPts val="0"/>
              </a:spcBef>
              <a:buNone/>
            </a:pPr>
            <a:r>
              <a:rPr lang="en"/>
              <a:t>Autonomous Crowd-crossing </a:t>
            </a:r>
            <a:r>
              <a:rPr lang="en"/>
              <a:t>Navigation</a:t>
            </a:r>
            <a:r>
              <a:rPr lang="en"/>
              <a:t> with Hybrid Path Planning</a:t>
            </a:r>
          </a:p>
        </p:txBody>
      </p:sp>
      <p:sp>
        <p:nvSpPr>
          <p:cNvPr id="110" name="Shape 110"/>
          <p:cNvSpPr txBox="1"/>
          <p:nvPr/>
        </p:nvSpPr>
        <p:spPr>
          <a:xfrm>
            <a:off x="2406950" y="4404450"/>
            <a:ext cx="6631800" cy="671100"/>
          </a:xfrm>
          <a:prstGeom prst="rect">
            <a:avLst/>
          </a:prstGeom>
          <a:noFill/>
          <a:ln>
            <a:noFill/>
          </a:ln>
        </p:spPr>
        <p:txBody>
          <a:bodyPr anchorCtr="0" anchor="ctr" bIns="91425" lIns="91425" rIns="91425" wrap="square" tIns="91425">
            <a:noAutofit/>
          </a:bodyPr>
          <a:lstStyle/>
          <a:p>
            <a:pPr indent="0" lvl="0" marL="0">
              <a:spcBef>
                <a:spcPts val="0"/>
              </a:spcBef>
              <a:buNone/>
            </a:pPr>
            <a:r>
              <a:rPr lang="en" sz="1800">
                <a:solidFill>
                  <a:srgbClr val="F3F3F3"/>
                </a:solidFill>
                <a:latin typeface="Caveat"/>
                <a:ea typeface="Caveat"/>
                <a:cs typeface="Caveat"/>
                <a:sym typeface="Caveat"/>
              </a:rPr>
              <a:t>Presented by: </a:t>
            </a:r>
            <a:r>
              <a:rPr lang="en" sz="1800">
                <a:solidFill>
                  <a:srgbClr val="F3F3F3"/>
                </a:solidFill>
                <a:latin typeface="Caveat"/>
                <a:ea typeface="Caveat"/>
                <a:cs typeface="Caveat"/>
                <a:sym typeface="Caveat"/>
              </a:rPr>
              <a:t>Zhenya Guo, Kian Ming Phua, Yu Song, Yi Jie Tan, Peizhang Zhu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Reference Generator: Choose Targets for MPC</a:t>
            </a:r>
            <a:r>
              <a:rPr lang="en"/>
              <a:t> </a:t>
            </a:r>
          </a:p>
        </p:txBody>
      </p:sp>
      <p:pic>
        <p:nvPicPr>
          <p:cNvPr id="182" name="Shape 182"/>
          <p:cNvPicPr preferRelativeResize="0"/>
          <p:nvPr/>
        </p:nvPicPr>
        <p:blipFill>
          <a:blip r:embed="rId3">
            <a:alphaModFix/>
          </a:blip>
          <a:stretch>
            <a:fillRect/>
          </a:stretch>
        </p:blipFill>
        <p:spPr>
          <a:xfrm>
            <a:off x="-19962" y="1157612"/>
            <a:ext cx="9183924" cy="2487300"/>
          </a:xfrm>
          <a:prstGeom prst="rect">
            <a:avLst/>
          </a:prstGeom>
          <a:noFill/>
          <a:ln>
            <a:noFill/>
          </a:ln>
        </p:spPr>
      </p:pic>
      <p:sp>
        <p:nvSpPr>
          <p:cNvPr id="183" name="Shape 183"/>
          <p:cNvSpPr/>
          <p:nvPr/>
        </p:nvSpPr>
        <p:spPr>
          <a:xfrm>
            <a:off x="1821800" y="133335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84" name="Shape 184"/>
          <p:cNvPicPr preferRelativeResize="0"/>
          <p:nvPr/>
        </p:nvPicPr>
        <p:blipFill>
          <a:blip r:embed="rId4">
            <a:alphaModFix/>
          </a:blip>
          <a:stretch>
            <a:fillRect/>
          </a:stretch>
        </p:blipFill>
        <p:spPr>
          <a:xfrm>
            <a:off x="8118924" y="3777350"/>
            <a:ext cx="1025075" cy="1366150"/>
          </a:xfrm>
          <a:prstGeom prst="rect">
            <a:avLst/>
          </a:prstGeom>
          <a:noFill/>
          <a:ln>
            <a:noFill/>
          </a:ln>
        </p:spPr>
      </p:pic>
      <p:sp>
        <p:nvSpPr>
          <p:cNvPr id="185" name="Shape 185"/>
          <p:cNvSpPr/>
          <p:nvPr/>
        </p:nvSpPr>
        <p:spPr>
          <a:xfrm>
            <a:off x="156550" y="134070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b="4820" l="0" r="0" t="6234"/>
          <a:stretch/>
        </p:blipFill>
        <p:spPr>
          <a:xfrm>
            <a:off x="1013425" y="1025175"/>
            <a:ext cx="4381226" cy="3897098"/>
          </a:xfrm>
          <a:prstGeom prst="rect">
            <a:avLst/>
          </a:prstGeom>
          <a:noFill/>
          <a:ln>
            <a:noFill/>
          </a:ln>
        </p:spPr>
      </p:pic>
      <p:sp>
        <p:nvSpPr>
          <p:cNvPr id="191" name="Shape 191"/>
          <p:cNvSpPr/>
          <p:nvPr/>
        </p:nvSpPr>
        <p:spPr>
          <a:xfrm>
            <a:off x="6155900" y="1528900"/>
            <a:ext cx="24222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100">
                <a:solidFill>
                  <a:schemeClr val="dk1"/>
                </a:solidFill>
              </a:rPr>
              <a:t>Create optimized PRM points on the 2d euclidean balls</a:t>
            </a:r>
          </a:p>
        </p:txBody>
      </p:sp>
      <p:sp>
        <p:nvSpPr>
          <p:cNvPr id="192" name="Shape 192"/>
          <p:cNvSpPr/>
          <p:nvPr/>
        </p:nvSpPr>
        <p:spPr>
          <a:xfrm rot="5400000">
            <a:off x="7155500" y="2475138"/>
            <a:ext cx="423000" cy="1932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a:off x="6155900" y="2865500"/>
            <a:ext cx="24222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nSpc>
                <a:spcPct val="115000"/>
              </a:lnSpc>
              <a:spcBef>
                <a:spcPts val="0"/>
              </a:spcBef>
              <a:buNone/>
            </a:pPr>
            <a:r>
              <a:rPr lang="en" sz="1100">
                <a:solidFill>
                  <a:schemeClr val="dk1"/>
                </a:solidFill>
              </a:rPr>
              <a:t>Select one of the points as the current reference for MPC; change the reference as the car moves</a:t>
            </a:r>
          </a:p>
        </p:txBody>
      </p:sp>
      <p:sp>
        <p:nvSpPr>
          <p:cNvPr id="194" name="Shape 194"/>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Reference Generator: Choose Targets for MPC </a:t>
            </a:r>
          </a:p>
        </p:txBody>
      </p:sp>
      <p:pic>
        <p:nvPicPr>
          <p:cNvPr id="195" name="Shape 195"/>
          <p:cNvPicPr preferRelativeResize="0"/>
          <p:nvPr/>
        </p:nvPicPr>
        <p:blipFill rotWithShape="1">
          <a:blip r:embed="rId4">
            <a:alphaModFix/>
          </a:blip>
          <a:srcRect b="4979" l="0" r="0" t="6727"/>
          <a:stretch/>
        </p:blipFill>
        <p:spPr>
          <a:xfrm>
            <a:off x="1003475" y="1025175"/>
            <a:ext cx="4415108" cy="3898552"/>
          </a:xfrm>
          <a:prstGeom prst="rect">
            <a:avLst/>
          </a:prstGeom>
          <a:noFill/>
          <a:ln>
            <a:noFill/>
          </a:ln>
        </p:spPr>
      </p:pic>
      <p:pic>
        <p:nvPicPr>
          <p:cNvPr id="196" name="Shape 196"/>
          <p:cNvPicPr preferRelativeResize="0"/>
          <p:nvPr/>
        </p:nvPicPr>
        <p:blipFill>
          <a:blip r:embed="rId5">
            <a:alphaModFix/>
          </a:blip>
          <a:stretch>
            <a:fillRect/>
          </a:stretch>
        </p:blipFill>
        <p:spPr>
          <a:xfrm>
            <a:off x="8118924" y="3777350"/>
            <a:ext cx="1025075" cy="1366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MPC: The S</a:t>
            </a:r>
            <a:r>
              <a:rPr lang="en"/>
              <a:t>hort-Range </a:t>
            </a:r>
            <a:r>
              <a:rPr lang="en">
                <a:solidFill>
                  <a:srgbClr val="FFFFFF"/>
                </a:solidFill>
              </a:rPr>
              <a:t>Navigator</a:t>
            </a:r>
            <a:r>
              <a:rPr lang="en"/>
              <a:t> </a:t>
            </a:r>
          </a:p>
        </p:txBody>
      </p:sp>
      <p:pic>
        <p:nvPicPr>
          <p:cNvPr id="202" name="Shape 202"/>
          <p:cNvPicPr preferRelativeResize="0"/>
          <p:nvPr/>
        </p:nvPicPr>
        <p:blipFill>
          <a:blip r:embed="rId3">
            <a:alphaModFix/>
          </a:blip>
          <a:stretch>
            <a:fillRect/>
          </a:stretch>
        </p:blipFill>
        <p:spPr>
          <a:xfrm>
            <a:off x="-19962" y="1234725"/>
            <a:ext cx="9183924" cy="2487300"/>
          </a:xfrm>
          <a:prstGeom prst="rect">
            <a:avLst/>
          </a:prstGeom>
          <a:noFill/>
          <a:ln>
            <a:noFill/>
          </a:ln>
        </p:spPr>
      </p:pic>
      <p:sp>
        <p:nvSpPr>
          <p:cNvPr id="203" name="Shape 203"/>
          <p:cNvSpPr/>
          <p:nvPr/>
        </p:nvSpPr>
        <p:spPr>
          <a:xfrm>
            <a:off x="3659375" y="143325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204" name="Shape 204"/>
          <p:cNvPicPr preferRelativeResize="0"/>
          <p:nvPr/>
        </p:nvPicPr>
        <p:blipFill>
          <a:blip r:embed="rId4">
            <a:alphaModFix/>
          </a:blip>
          <a:stretch>
            <a:fillRect/>
          </a:stretch>
        </p:blipFill>
        <p:spPr>
          <a:xfrm>
            <a:off x="8118924" y="3777350"/>
            <a:ext cx="1025075" cy="1366150"/>
          </a:xfrm>
          <a:prstGeom prst="rect">
            <a:avLst/>
          </a:prstGeom>
          <a:noFill/>
          <a:ln>
            <a:noFill/>
          </a:ln>
        </p:spPr>
      </p:pic>
      <p:sp>
        <p:nvSpPr>
          <p:cNvPr id="205" name="Shape 205"/>
          <p:cNvSpPr/>
          <p:nvPr/>
        </p:nvSpPr>
        <p:spPr>
          <a:xfrm>
            <a:off x="1831025" y="143325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MPC: The Short-Range </a:t>
            </a:r>
            <a:r>
              <a:rPr lang="en">
                <a:solidFill>
                  <a:srgbClr val="FFFFFF"/>
                </a:solidFill>
              </a:rPr>
              <a:t>Navigator</a:t>
            </a:r>
            <a:r>
              <a:rPr lang="en"/>
              <a:t> </a:t>
            </a:r>
          </a:p>
        </p:txBody>
      </p:sp>
      <p:pic>
        <p:nvPicPr>
          <p:cNvPr id="211" name="Shape 211"/>
          <p:cNvPicPr preferRelativeResize="0"/>
          <p:nvPr/>
        </p:nvPicPr>
        <p:blipFill rotWithShape="1">
          <a:blip r:embed="rId3">
            <a:alphaModFix/>
          </a:blip>
          <a:srcRect b="2766" l="16267" r="16260" t="6825"/>
          <a:stretch/>
        </p:blipFill>
        <p:spPr>
          <a:xfrm>
            <a:off x="-39475" y="1025175"/>
            <a:ext cx="5678126" cy="3910926"/>
          </a:xfrm>
          <a:prstGeom prst="rect">
            <a:avLst/>
          </a:prstGeom>
          <a:noFill/>
          <a:ln>
            <a:noFill/>
          </a:ln>
        </p:spPr>
      </p:pic>
      <p:sp>
        <p:nvSpPr>
          <p:cNvPr id="212" name="Shape 212"/>
          <p:cNvSpPr/>
          <p:nvPr/>
        </p:nvSpPr>
        <p:spPr>
          <a:xfrm>
            <a:off x="5638650" y="1121738"/>
            <a:ext cx="23781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100">
                <a:solidFill>
                  <a:schemeClr val="dk1"/>
                </a:solidFill>
              </a:rPr>
              <a:t>Consider the current reference point and the obstacle’s position  </a:t>
            </a:r>
          </a:p>
        </p:txBody>
      </p:sp>
      <p:sp>
        <p:nvSpPr>
          <p:cNvPr id="213" name="Shape 213"/>
          <p:cNvSpPr/>
          <p:nvPr/>
        </p:nvSpPr>
        <p:spPr>
          <a:xfrm rot="5400000">
            <a:off x="6616200" y="2067975"/>
            <a:ext cx="423000" cy="1932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4" name="Shape 214"/>
          <p:cNvSpPr/>
          <p:nvPr/>
        </p:nvSpPr>
        <p:spPr>
          <a:xfrm>
            <a:off x="5638650" y="2458338"/>
            <a:ext cx="23781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nSpc>
                <a:spcPct val="115000"/>
              </a:lnSpc>
              <a:spcBef>
                <a:spcPts val="0"/>
              </a:spcBef>
              <a:buNone/>
            </a:pPr>
            <a:r>
              <a:rPr lang="en" sz="1100">
                <a:solidFill>
                  <a:schemeClr val="dk1"/>
                </a:solidFill>
              </a:rPr>
              <a:t>Run optimization and get a 2 by 20 vector of optimal coordinates that the car should follow</a:t>
            </a:r>
          </a:p>
        </p:txBody>
      </p:sp>
      <p:sp>
        <p:nvSpPr>
          <p:cNvPr id="215" name="Shape 215"/>
          <p:cNvSpPr/>
          <p:nvPr/>
        </p:nvSpPr>
        <p:spPr>
          <a:xfrm rot="5400000">
            <a:off x="6616200" y="3404575"/>
            <a:ext cx="423000" cy="1932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a:off x="5638650" y="3794938"/>
            <a:ext cx="23781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nSpc>
                <a:spcPct val="115000"/>
              </a:lnSpc>
              <a:spcBef>
                <a:spcPts val="0"/>
              </a:spcBef>
              <a:buNone/>
            </a:pPr>
            <a:r>
              <a:rPr lang="en" sz="1100">
                <a:solidFill>
                  <a:schemeClr val="dk1"/>
                </a:solidFill>
              </a:rPr>
              <a:t>Feed it to a lower-level position tracking controller</a:t>
            </a:r>
          </a:p>
        </p:txBody>
      </p:sp>
      <p:pic>
        <p:nvPicPr>
          <p:cNvPr id="217" name="Shape 217"/>
          <p:cNvPicPr preferRelativeResize="0"/>
          <p:nvPr/>
        </p:nvPicPr>
        <p:blipFill>
          <a:blip r:embed="rId4">
            <a:alphaModFix/>
          </a:blip>
          <a:stretch>
            <a:fillRect/>
          </a:stretch>
        </p:blipFill>
        <p:spPr>
          <a:xfrm>
            <a:off x="8118924" y="3794950"/>
            <a:ext cx="1025075" cy="136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104900" y="276075"/>
            <a:ext cx="7134300" cy="749100"/>
          </a:xfrm>
          <a:prstGeom prst="rect">
            <a:avLst/>
          </a:prstGeom>
        </p:spPr>
        <p:txBody>
          <a:bodyPr anchorCtr="0" anchor="ctr" bIns="91425" lIns="91425" rIns="91425" wrap="square" tIns="91425">
            <a:noAutofit/>
          </a:bodyPr>
          <a:lstStyle/>
          <a:p>
            <a:pPr indent="0" lvl="0" marL="0" rtl="0">
              <a:spcBef>
                <a:spcPts val="0"/>
              </a:spcBef>
              <a:buNone/>
            </a:pPr>
            <a:r>
              <a:rPr lang="en"/>
              <a:t>P</a:t>
            </a:r>
            <a:r>
              <a:rPr lang="en"/>
              <a:t>osition Tracking Controller</a:t>
            </a:r>
            <a:r>
              <a:rPr lang="en"/>
              <a:t>: </a:t>
            </a:r>
            <a:r>
              <a:rPr lang="en">
                <a:solidFill>
                  <a:srgbClr val="FFFFFF"/>
                </a:solidFill>
              </a:rPr>
              <a:t>Execute MPC’s Result</a:t>
            </a:r>
            <a:r>
              <a:rPr lang="en"/>
              <a:t> </a:t>
            </a:r>
          </a:p>
        </p:txBody>
      </p:sp>
      <p:pic>
        <p:nvPicPr>
          <p:cNvPr id="223" name="Shape 223"/>
          <p:cNvPicPr preferRelativeResize="0"/>
          <p:nvPr/>
        </p:nvPicPr>
        <p:blipFill>
          <a:blip r:embed="rId3">
            <a:alphaModFix/>
          </a:blip>
          <a:stretch>
            <a:fillRect/>
          </a:stretch>
        </p:blipFill>
        <p:spPr>
          <a:xfrm>
            <a:off x="-19962" y="1155450"/>
            <a:ext cx="9183924" cy="2487300"/>
          </a:xfrm>
          <a:prstGeom prst="rect">
            <a:avLst/>
          </a:prstGeom>
          <a:noFill/>
          <a:ln>
            <a:noFill/>
          </a:ln>
        </p:spPr>
      </p:pic>
      <p:sp>
        <p:nvSpPr>
          <p:cNvPr id="224" name="Shape 224"/>
          <p:cNvSpPr/>
          <p:nvPr/>
        </p:nvSpPr>
        <p:spPr>
          <a:xfrm>
            <a:off x="5340025" y="133330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a:off x="3483000" y="3851000"/>
            <a:ext cx="28278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69850" lvl="0" marL="0" rtl="0" algn="just">
              <a:lnSpc>
                <a:spcPct val="115000"/>
              </a:lnSpc>
              <a:spcBef>
                <a:spcPts val="0"/>
              </a:spcBef>
              <a:buClr>
                <a:schemeClr val="dk1"/>
              </a:buClr>
              <a:buSzPts val="1100"/>
              <a:buFont typeface="Arial"/>
              <a:buNone/>
            </a:pPr>
            <a:r>
              <a:rPr lang="en" sz="1100">
                <a:solidFill>
                  <a:schemeClr val="dk1"/>
                </a:solidFill>
              </a:rPr>
              <a:t>Take the coordinate from the 10th time step of the optimal vector as the target of current driving operation</a:t>
            </a:r>
          </a:p>
        </p:txBody>
      </p:sp>
      <p:pic>
        <p:nvPicPr>
          <p:cNvPr id="226" name="Shape 226"/>
          <p:cNvPicPr preferRelativeResize="0"/>
          <p:nvPr/>
        </p:nvPicPr>
        <p:blipFill>
          <a:blip r:embed="rId4">
            <a:alphaModFix/>
          </a:blip>
          <a:stretch>
            <a:fillRect/>
          </a:stretch>
        </p:blipFill>
        <p:spPr>
          <a:xfrm>
            <a:off x="8118924" y="3777350"/>
            <a:ext cx="1025075" cy="1366150"/>
          </a:xfrm>
          <a:prstGeom prst="rect">
            <a:avLst/>
          </a:prstGeom>
          <a:noFill/>
          <a:ln>
            <a:noFill/>
          </a:ln>
        </p:spPr>
      </p:pic>
      <p:sp>
        <p:nvSpPr>
          <p:cNvPr id="227" name="Shape 227"/>
          <p:cNvSpPr/>
          <p:nvPr/>
        </p:nvSpPr>
        <p:spPr>
          <a:xfrm>
            <a:off x="3659375" y="133330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69850" lvl="0" marL="0" rtl="0">
              <a:spcBef>
                <a:spcPts val="0"/>
              </a:spcBef>
              <a:buClr>
                <a:schemeClr val="dk1"/>
              </a:buClr>
              <a:buSzPts val="1100"/>
              <a:buFont typeface="Arial"/>
              <a:buNone/>
            </a:pPr>
            <a:r>
              <a:rPr lang="en">
                <a:solidFill>
                  <a:schemeClr val="lt1"/>
                </a:solidFill>
              </a:rPr>
              <a:t>MPC Local Path Planner with Obstacle Avoidance </a:t>
            </a:r>
          </a:p>
        </p:txBody>
      </p:sp>
      <p:sp>
        <p:nvSpPr>
          <p:cNvPr id="233" name="Shape 233"/>
          <p:cNvSpPr/>
          <p:nvPr/>
        </p:nvSpPr>
        <p:spPr>
          <a:xfrm>
            <a:off x="30300" y="1025175"/>
            <a:ext cx="3682200" cy="33189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234" name="Shape 234"/>
          <p:cNvPicPr preferRelativeResize="0"/>
          <p:nvPr/>
        </p:nvPicPr>
        <p:blipFill>
          <a:blip r:embed="rId3">
            <a:alphaModFix/>
          </a:blip>
          <a:stretch>
            <a:fillRect/>
          </a:stretch>
        </p:blipFill>
        <p:spPr>
          <a:xfrm>
            <a:off x="559334" y="1047929"/>
            <a:ext cx="8411335" cy="1933253"/>
          </a:xfrm>
          <a:prstGeom prst="rect">
            <a:avLst/>
          </a:prstGeom>
          <a:noFill/>
          <a:ln>
            <a:noFill/>
          </a:ln>
        </p:spPr>
      </p:pic>
      <p:sp>
        <p:nvSpPr>
          <p:cNvPr id="235" name="Shape 235"/>
          <p:cNvSpPr/>
          <p:nvPr/>
        </p:nvSpPr>
        <p:spPr>
          <a:xfrm>
            <a:off x="559335" y="3103403"/>
            <a:ext cx="1578000" cy="6393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69850" lvl="0" marL="0" rtl="0" algn="ctr">
              <a:lnSpc>
                <a:spcPct val="115000"/>
              </a:lnSpc>
              <a:spcBef>
                <a:spcPts val="0"/>
              </a:spcBef>
              <a:buClr>
                <a:schemeClr val="dk1"/>
              </a:buClr>
              <a:buSzPts val="1100"/>
              <a:buFont typeface="Arial"/>
              <a:buNone/>
            </a:pPr>
            <a:r>
              <a:rPr lang="en" sz="1100">
                <a:solidFill>
                  <a:schemeClr val="dk1"/>
                </a:solidFill>
              </a:rPr>
              <a:t>Use</a:t>
            </a:r>
            <a:r>
              <a:rPr lang="en" sz="1100">
                <a:solidFill>
                  <a:schemeClr val="dk1"/>
                </a:solidFill>
              </a:rPr>
              <a:t> sensor data to create a feasible region for MPC</a:t>
            </a:r>
          </a:p>
        </p:txBody>
      </p:sp>
      <p:sp>
        <p:nvSpPr>
          <p:cNvPr id="236" name="Shape 236"/>
          <p:cNvSpPr/>
          <p:nvPr/>
        </p:nvSpPr>
        <p:spPr>
          <a:xfrm>
            <a:off x="2131246" y="3340544"/>
            <a:ext cx="575400" cy="1647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a:off x="2743525" y="3103400"/>
            <a:ext cx="1848600" cy="6393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gn="ctr">
              <a:lnSpc>
                <a:spcPct val="115000"/>
              </a:lnSpc>
              <a:spcBef>
                <a:spcPts val="0"/>
              </a:spcBef>
              <a:buNone/>
            </a:pPr>
            <a:r>
              <a:rPr lang="en" sz="1000">
                <a:solidFill>
                  <a:schemeClr val="dk1"/>
                </a:solidFill>
              </a:rPr>
              <a:t>F</a:t>
            </a:r>
            <a:r>
              <a:rPr lang="en" sz="1000">
                <a:solidFill>
                  <a:schemeClr val="dk1"/>
                </a:solidFill>
              </a:rPr>
              <a:t>ind an optimal obstacle-free local path to track the reference point</a:t>
            </a:r>
          </a:p>
        </p:txBody>
      </p:sp>
      <p:sp>
        <p:nvSpPr>
          <p:cNvPr id="238" name="Shape 238"/>
          <p:cNvSpPr/>
          <p:nvPr/>
        </p:nvSpPr>
        <p:spPr>
          <a:xfrm>
            <a:off x="4666319" y="3340544"/>
            <a:ext cx="575400" cy="1647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9" name="Shape 239"/>
          <p:cNvSpPr/>
          <p:nvPr/>
        </p:nvSpPr>
        <p:spPr>
          <a:xfrm>
            <a:off x="5307584" y="3103403"/>
            <a:ext cx="1578000" cy="6393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gn="ctr">
              <a:lnSpc>
                <a:spcPct val="115000"/>
              </a:lnSpc>
              <a:spcBef>
                <a:spcPts val="0"/>
              </a:spcBef>
              <a:buNone/>
            </a:pPr>
            <a:r>
              <a:rPr lang="en" sz="1100">
                <a:solidFill>
                  <a:schemeClr val="dk1"/>
                </a:solidFill>
              </a:rPr>
              <a:t>R</a:t>
            </a:r>
            <a:r>
              <a:rPr lang="en" sz="1100">
                <a:solidFill>
                  <a:schemeClr val="dk1"/>
                </a:solidFill>
              </a:rPr>
              <a:t>esponsible to drive the delivery robot to follow the local path</a:t>
            </a:r>
          </a:p>
        </p:txBody>
      </p:sp>
      <p:sp>
        <p:nvSpPr>
          <p:cNvPr id="240" name="Shape 240"/>
          <p:cNvSpPr/>
          <p:nvPr/>
        </p:nvSpPr>
        <p:spPr>
          <a:xfrm>
            <a:off x="6951517" y="3340544"/>
            <a:ext cx="575400" cy="1647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a:off x="7526879" y="3103403"/>
            <a:ext cx="1578000" cy="6393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gn="ctr">
              <a:lnSpc>
                <a:spcPct val="115000"/>
              </a:lnSpc>
              <a:spcBef>
                <a:spcPts val="0"/>
              </a:spcBef>
              <a:buNone/>
            </a:pPr>
            <a:r>
              <a:rPr lang="en" sz="1100">
                <a:solidFill>
                  <a:schemeClr val="dk1"/>
                </a:solidFill>
              </a:rPr>
              <a:t>S</a:t>
            </a:r>
            <a:r>
              <a:rPr lang="en" sz="1100">
                <a:solidFill>
                  <a:schemeClr val="dk1"/>
                </a:solidFill>
              </a:rPr>
              <a:t>end the current states to each generators</a:t>
            </a:r>
          </a:p>
        </p:txBody>
      </p:sp>
      <p:sp>
        <p:nvSpPr>
          <p:cNvPr id="242" name="Shape 242"/>
          <p:cNvSpPr/>
          <p:nvPr/>
        </p:nvSpPr>
        <p:spPr>
          <a:xfrm>
            <a:off x="3844200" y="1265984"/>
            <a:ext cx="1241100" cy="7338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3" name="Shape 243"/>
          <p:cNvSpPr/>
          <p:nvPr/>
        </p:nvSpPr>
        <p:spPr>
          <a:xfrm>
            <a:off x="5520980" y="1265984"/>
            <a:ext cx="1142400" cy="7338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4" name="Shape 244"/>
          <p:cNvSpPr/>
          <p:nvPr/>
        </p:nvSpPr>
        <p:spPr>
          <a:xfrm>
            <a:off x="6951517" y="1265984"/>
            <a:ext cx="1183200" cy="7338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a:off x="5907317" y="2104698"/>
            <a:ext cx="1044000" cy="4950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a:off x="526475" y="3003925"/>
            <a:ext cx="1643700" cy="7923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a:off x="2673725" y="2981125"/>
            <a:ext cx="1916400" cy="8379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a:off x="5274764" y="2981120"/>
            <a:ext cx="1643700" cy="8379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9" name="Shape 249"/>
          <p:cNvSpPr/>
          <p:nvPr/>
        </p:nvSpPr>
        <p:spPr>
          <a:xfrm>
            <a:off x="7494034" y="2981120"/>
            <a:ext cx="1643700" cy="8379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250" name="Shape 250"/>
          <p:cNvPicPr preferRelativeResize="0"/>
          <p:nvPr/>
        </p:nvPicPr>
        <p:blipFill>
          <a:blip r:embed="rId4">
            <a:alphaModFix/>
          </a:blip>
          <a:stretch>
            <a:fillRect/>
          </a:stretch>
        </p:blipFill>
        <p:spPr>
          <a:xfrm>
            <a:off x="8168854" y="3884825"/>
            <a:ext cx="936028" cy="1074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6"/>
                                        </p:tgtEl>
                                      </p:cBhvr>
                                    </p:animEffect>
                                    <p:set>
                                      <p:cBhvr>
                                        <p:cTn dur="1" fill="hold">
                                          <p:stCondLst>
                                            <p:cond delay="1000"/>
                                          </p:stCondLst>
                                        </p:cTn>
                                        <p:tgtEl>
                                          <p:spTgt spid="2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5"/>
                                        </p:tgtEl>
                                      </p:cBhvr>
                                    </p:animEffect>
                                    <p:set>
                                      <p:cBhvr>
                                        <p:cTn dur="1" fill="hold">
                                          <p:stCondLst>
                                            <p:cond delay="1000"/>
                                          </p:stCondLst>
                                        </p:cTn>
                                        <p:tgtEl>
                                          <p:spTgt spid="2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7"/>
                                        </p:tgtEl>
                                      </p:cBhvr>
                                    </p:animEffect>
                                    <p:set>
                                      <p:cBhvr>
                                        <p:cTn dur="1" fill="hold">
                                          <p:stCondLst>
                                            <p:cond delay="1000"/>
                                          </p:stCondLst>
                                        </p:cTn>
                                        <p:tgtEl>
                                          <p:spTgt spid="2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Construction of Feasible Region and Convex Set</a:t>
            </a:r>
          </a:p>
        </p:txBody>
      </p:sp>
      <p:sp>
        <p:nvSpPr>
          <p:cNvPr id="256" name="Shape 256"/>
          <p:cNvSpPr/>
          <p:nvPr/>
        </p:nvSpPr>
        <p:spPr>
          <a:xfrm>
            <a:off x="-511875" y="1025175"/>
            <a:ext cx="3932100" cy="38901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7" name="Shape 257"/>
          <p:cNvGrpSpPr/>
          <p:nvPr/>
        </p:nvGrpSpPr>
        <p:grpSpPr>
          <a:xfrm>
            <a:off x="672876" y="1463194"/>
            <a:ext cx="8256112" cy="2713290"/>
            <a:chOff x="-241525" y="1310694"/>
            <a:chExt cx="9312105" cy="3112642"/>
          </a:xfrm>
        </p:grpSpPr>
        <p:grpSp>
          <p:nvGrpSpPr>
            <p:cNvPr id="258" name="Shape 258"/>
            <p:cNvGrpSpPr/>
            <p:nvPr/>
          </p:nvGrpSpPr>
          <p:grpSpPr>
            <a:xfrm>
              <a:off x="-73338" y="1310694"/>
              <a:ext cx="9143918" cy="2358205"/>
              <a:chOff x="-386175" y="1544463"/>
              <a:chExt cx="9469675" cy="2491500"/>
            </a:xfrm>
          </p:grpSpPr>
          <p:pic>
            <p:nvPicPr>
              <p:cNvPr id="259" name="Shape 259"/>
              <p:cNvPicPr preferRelativeResize="0"/>
              <p:nvPr/>
            </p:nvPicPr>
            <p:blipFill rotWithShape="1">
              <a:blip r:embed="rId3">
                <a:alphaModFix/>
              </a:blip>
              <a:srcRect b="45490" l="41182" r="35521" t="23772"/>
              <a:stretch/>
            </p:blipFill>
            <p:spPr>
              <a:xfrm>
                <a:off x="-386175" y="1597475"/>
                <a:ext cx="2411499" cy="2385474"/>
              </a:xfrm>
              <a:prstGeom prst="rect">
                <a:avLst/>
              </a:prstGeom>
              <a:noFill/>
              <a:ln>
                <a:noFill/>
              </a:ln>
            </p:spPr>
          </p:pic>
          <p:pic>
            <p:nvPicPr>
              <p:cNvPr id="260" name="Shape 260"/>
              <p:cNvPicPr preferRelativeResize="0"/>
              <p:nvPr/>
            </p:nvPicPr>
            <p:blipFill>
              <a:blip r:embed="rId4">
                <a:alphaModFix/>
              </a:blip>
              <a:stretch>
                <a:fillRect/>
              </a:stretch>
            </p:blipFill>
            <p:spPr>
              <a:xfrm>
                <a:off x="1837500" y="1587975"/>
                <a:ext cx="2411500" cy="2404467"/>
              </a:xfrm>
              <a:prstGeom prst="rect">
                <a:avLst/>
              </a:prstGeom>
              <a:noFill/>
              <a:ln>
                <a:noFill/>
              </a:ln>
            </p:spPr>
          </p:pic>
          <p:pic>
            <p:nvPicPr>
              <p:cNvPr id="261" name="Shape 261"/>
              <p:cNvPicPr preferRelativeResize="0"/>
              <p:nvPr/>
            </p:nvPicPr>
            <p:blipFill>
              <a:blip r:embed="rId5">
                <a:alphaModFix/>
              </a:blip>
              <a:stretch>
                <a:fillRect/>
              </a:stretch>
            </p:blipFill>
            <p:spPr>
              <a:xfrm>
                <a:off x="4210425" y="1563613"/>
                <a:ext cx="2411500" cy="2453198"/>
              </a:xfrm>
              <a:prstGeom prst="rect">
                <a:avLst/>
              </a:prstGeom>
              <a:noFill/>
              <a:ln>
                <a:noFill/>
              </a:ln>
            </p:spPr>
          </p:pic>
          <p:pic>
            <p:nvPicPr>
              <p:cNvPr id="262" name="Shape 262"/>
              <p:cNvPicPr preferRelativeResize="0"/>
              <p:nvPr/>
            </p:nvPicPr>
            <p:blipFill>
              <a:blip r:embed="rId6">
                <a:alphaModFix/>
              </a:blip>
              <a:stretch>
                <a:fillRect/>
              </a:stretch>
            </p:blipFill>
            <p:spPr>
              <a:xfrm>
                <a:off x="6546225" y="1544463"/>
                <a:ext cx="2537275" cy="2491500"/>
              </a:xfrm>
              <a:prstGeom prst="rect">
                <a:avLst/>
              </a:prstGeom>
              <a:noFill/>
              <a:ln>
                <a:noFill/>
              </a:ln>
            </p:spPr>
          </p:pic>
        </p:grpSp>
        <p:sp>
          <p:nvSpPr>
            <p:cNvPr id="263" name="Shape 263"/>
            <p:cNvSpPr/>
            <p:nvPr/>
          </p:nvSpPr>
          <p:spPr>
            <a:xfrm>
              <a:off x="-241525" y="3483610"/>
              <a:ext cx="9085500" cy="512400"/>
            </a:xfrm>
            <a:prstGeom prst="rightArrow">
              <a:avLst>
                <a:gd fmla="val 15808" name="adj1"/>
                <a:gd fmla="val 56534" name="adj2"/>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4" name="Shape 264"/>
            <p:cNvSpPr txBox="1"/>
            <p:nvPr/>
          </p:nvSpPr>
          <p:spPr>
            <a:xfrm>
              <a:off x="1985025" y="3910925"/>
              <a:ext cx="1821300" cy="512400"/>
            </a:xfrm>
            <a:prstGeom prst="rect">
              <a:avLst/>
            </a:prstGeom>
            <a:noFill/>
            <a:ln>
              <a:noFill/>
            </a:ln>
          </p:spPr>
          <p:txBody>
            <a:bodyPr anchorCtr="0" anchor="t" bIns="91425" lIns="91425" rIns="91425" wrap="square" tIns="91425">
              <a:noAutofit/>
            </a:bodyPr>
            <a:lstStyle/>
            <a:p>
              <a:pPr indent="0" lvl="0" marL="0">
                <a:spcBef>
                  <a:spcPts val="0"/>
                </a:spcBef>
                <a:buNone/>
              </a:pPr>
              <a:r>
                <a:rPr lang="en"/>
                <a:t>Position of Obstacles</a:t>
              </a:r>
            </a:p>
          </p:txBody>
        </p:sp>
        <p:sp>
          <p:nvSpPr>
            <p:cNvPr id="265" name="Shape 265"/>
            <p:cNvSpPr txBox="1"/>
            <p:nvPr/>
          </p:nvSpPr>
          <p:spPr>
            <a:xfrm>
              <a:off x="-149725" y="3910925"/>
              <a:ext cx="1821300" cy="512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Laser Beams</a:t>
              </a:r>
            </a:p>
          </p:txBody>
        </p:sp>
        <p:sp>
          <p:nvSpPr>
            <p:cNvPr id="266" name="Shape 266"/>
            <p:cNvSpPr txBox="1"/>
            <p:nvPr/>
          </p:nvSpPr>
          <p:spPr>
            <a:xfrm>
              <a:off x="4395963" y="3910925"/>
              <a:ext cx="1821300" cy="512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Feasible Region</a:t>
              </a:r>
            </a:p>
          </p:txBody>
        </p:sp>
        <p:sp>
          <p:nvSpPr>
            <p:cNvPr id="267" name="Shape 267"/>
            <p:cNvSpPr txBox="1"/>
            <p:nvPr/>
          </p:nvSpPr>
          <p:spPr>
            <a:xfrm>
              <a:off x="6747477" y="3910936"/>
              <a:ext cx="1329900" cy="512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Convex Set</a:t>
              </a:r>
            </a:p>
          </p:txBody>
        </p:sp>
      </p:grpSp>
      <p:pic>
        <p:nvPicPr>
          <p:cNvPr id="268" name="Shape 268"/>
          <p:cNvPicPr preferRelativeResize="0"/>
          <p:nvPr/>
        </p:nvPicPr>
        <p:blipFill>
          <a:blip r:embed="rId7">
            <a:alphaModFix/>
          </a:blip>
          <a:stretch>
            <a:fillRect/>
          </a:stretch>
        </p:blipFill>
        <p:spPr>
          <a:xfrm>
            <a:off x="8243825" y="3816175"/>
            <a:ext cx="900175" cy="1099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Implemented Algorithm</a:t>
            </a:r>
          </a:p>
        </p:txBody>
      </p:sp>
      <p:pic>
        <p:nvPicPr>
          <p:cNvPr id="274" name="Shape 274"/>
          <p:cNvPicPr preferRelativeResize="0"/>
          <p:nvPr/>
        </p:nvPicPr>
        <p:blipFill rotWithShape="1">
          <a:blip r:embed="rId3">
            <a:alphaModFix/>
          </a:blip>
          <a:srcRect b="0" l="748" r="748" t="0"/>
          <a:stretch/>
        </p:blipFill>
        <p:spPr>
          <a:xfrm>
            <a:off x="2461425" y="1165500"/>
            <a:ext cx="6682576" cy="3127094"/>
          </a:xfrm>
          <a:prstGeom prst="rect">
            <a:avLst/>
          </a:prstGeom>
          <a:noFill/>
          <a:ln>
            <a:noFill/>
          </a:ln>
        </p:spPr>
      </p:pic>
      <p:sp>
        <p:nvSpPr>
          <p:cNvPr id="275" name="Shape 275"/>
          <p:cNvSpPr/>
          <p:nvPr/>
        </p:nvSpPr>
        <p:spPr>
          <a:xfrm>
            <a:off x="3271100" y="1165600"/>
            <a:ext cx="2914800" cy="749100"/>
          </a:xfrm>
          <a:prstGeom prst="rect">
            <a:avLst/>
          </a:prstGeom>
          <a:noFill/>
          <a:ln cap="flat" cmpd="sng" w="9525">
            <a:solidFill>
              <a:srgbClr val="CC412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76" name="Shape 276"/>
          <p:cNvCxnSpPr>
            <a:stCxn id="277" idx="3"/>
          </p:cNvCxnSpPr>
          <p:nvPr/>
        </p:nvCxnSpPr>
        <p:spPr>
          <a:xfrm flipH="1" rot="10800000">
            <a:off x="1975475" y="1932550"/>
            <a:ext cx="1749000" cy="80700"/>
          </a:xfrm>
          <a:prstGeom prst="bentConnector3">
            <a:avLst>
              <a:gd fmla="val 99387" name="adj1"/>
            </a:avLst>
          </a:prstGeom>
          <a:noFill/>
          <a:ln cap="flat" cmpd="sng" w="9525">
            <a:solidFill>
              <a:srgbClr val="CC4125"/>
            </a:solidFill>
            <a:prstDash val="solid"/>
            <a:round/>
            <a:headEnd len="lg" w="lg" type="none"/>
            <a:tailEnd len="lg" w="lg" type="none"/>
          </a:ln>
        </p:spPr>
      </p:cxnSp>
      <p:sp>
        <p:nvSpPr>
          <p:cNvPr id="277" name="Shape 277"/>
          <p:cNvSpPr txBox="1"/>
          <p:nvPr/>
        </p:nvSpPr>
        <p:spPr>
          <a:xfrm>
            <a:off x="53975" y="1759600"/>
            <a:ext cx="1921500" cy="507300"/>
          </a:xfrm>
          <a:prstGeom prst="rect">
            <a:avLst/>
          </a:prstGeom>
          <a:noFill/>
          <a:ln>
            <a:noFill/>
          </a:ln>
        </p:spPr>
        <p:txBody>
          <a:bodyPr anchorCtr="0" anchor="t" bIns="91425" lIns="91425" rIns="91425" wrap="square" tIns="91425">
            <a:noAutofit/>
          </a:bodyPr>
          <a:lstStyle/>
          <a:p>
            <a:pPr indent="0" lvl="0" marL="0" algn="r">
              <a:spcBef>
                <a:spcPts val="0"/>
              </a:spcBef>
              <a:buNone/>
            </a:pPr>
            <a:r>
              <a:rPr lang="en"/>
              <a:t>Terminal Cost</a:t>
            </a:r>
          </a:p>
        </p:txBody>
      </p:sp>
      <p:sp>
        <p:nvSpPr>
          <p:cNvPr id="278" name="Shape 278"/>
          <p:cNvSpPr/>
          <p:nvPr/>
        </p:nvSpPr>
        <p:spPr>
          <a:xfrm>
            <a:off x="6326300" y="1165500"/>
            <a:ext cx="2817600" cy="749100"/>
          </a:xfrm>
          <a:prstGeom prst="rect">
            <a:avLst/>
          </a:prstGeom>
          <a:noFill/>
          <a:ln cap="flat" cmpd="sng" w="9525">
            <a:solidFill>
              <a:srgbClr val="CC412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79" name="Shape 279"/>
          <p:cNvSpPr txBox="1"/>
          <p:nvPr/>
        </p:nvSpPr>
        <p:spPr>
          <a:xfrm>
            <a:off x="53975" y="1138725"/>
            <a:ext cx="1921500" cy="5073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Stage </a:t>
            </a:r>
            <a:r>
              <a:rPr lang="en"/>
              <a:t>Cost</a:t>
            </a:r>
          </a:p>
        </p:txBody>
      </p:sp>
      <p:cxnSp>
        <p:nvCxnSpPr>
          <p:cNvPr id="280" name="Shape 280"/>
          <p:cNvCxnSpPr>
            <a:stCxn id="279" idx="3"/>
            <a:endCxn id="278" idx="0"/>
          </p:cNvCxnSpPr>
          <p:nvPr/>
        </p:nvCxnSpPr>
        <p:spPr>
          <a:xfrm flipH="1" rot="10800000">
            <a:off x="1975475" y="1165575"/>
            <a:ext cx="5759700" cy="226800"/>
          </a:xfrm>
          <a:prstGeom prst="bentConnector4">
            <a:avLst>
              <a:gd fmla="val 8625" name="adj1"/>
              <a:gd fmla="val 142681" name="adj2"/>
            </a:avLst>
          </a:prstGeom>
          <a:noFill/>
          <a:ln cap="flat" cmpd="sng" w="9525">
            <a:solidFill>
              <a:srgbClr val="CC4125"/>
            </a:solidFill>
            <a:prstDash val="solid"/>
            <a:round/>
            <a:headEnd len="lg" w="lg" type="none"/>
            <a:tailEnd len="lg" w="lg" type="none"/>
          </a:ln>
        </p:spPr>
      </p:cxnSp>
      <p:sp>
        <p:nvSpPr>
          <p:cNvPr id="281" name="Shape 281"/>
          <p:cNvSpPr/>
          <p:nvPr/>
        </p:nvSpPr>
        <p:spPr>
          <a:xfrm>
            <a:off x="3801350" y="2055125"/>
            <a:ext cx="4522200" cy="600600"/>
          </a:xfrm>
          <a:prstGeom prst="rect">
            <a:avLst/>
          </a:prstGeom>
          <a:noFill/>
          <a:ln cap="flat" cmpd="sng" w="9525">
            <a:solidFill>
              <a:srgbClr val="CC412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82" name="Shape 282"/>
          <p:cNvSpPr txBox="1"/>
          <p:nvPr/>
        </p:nvSpPr>
        <p:spPr>
          <a:xfrm>
            <a:off x="53975" y="2299775"/>
            <a:ext cx="1921500" cy="5073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Coordinate Transformation</a:t>
            </a:r>
          </a:p>
        </p:txBody>
      </p:sp>
      <p:cxnSp>
        <p:nvCxnSpPr>
          <p:cNvPr id="283" name="Shape 283"/>
          <p:cNvCxnSpPr/>
          <p:nvPr/>
        </p:nvCxnSpPr>
        <p:spPr>
          <a:xfrm>
            <a:off x="1997225" y="2569400"/>
            <a:ext cx="1803000" cy="10800"/>
          </a:xfrm>
          <a:prstGeom prst="straightConnector1">
            <a:avLst/>
          </a:prstGeom>
          <a:noFill/>
          <a:ln cap="flat" cmpd="sng" w="9525">
            <a:solidFill>
              <a:srgbClr val="CC4125"/>
            </a:solidFill>
            <a:prstDash val="solid"/>
            <a:round/>
            <a:headEnd len="lg" w="lg" type="none"/>
            <a:tailEnd len="lg" w="lg" type="none"/>
          </a:ln>
        </p:spPr>
      </p:cxnSp>
      <p:sp>
        <p:nvSpPr>
          <p:cNvPr id="284" name="Shape 284"/>
          <p:cNvSpPr txBox="1"/>
          <p:nvPr/>
        </p:nvSpPr>
        <p:spPr>
          <a:xfrm>
            <a:off x="53975" y="3001325"/>
            <a:ext cx="1921500" cy="5073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Convex Set</a:t>
            </a:r>
          </a:p>
        </p:txBody>
      </p:sp>
      <p:sp>
        <p:nvSpPr>
          <p:cNvPr id="285" name="Shape 285"/>
          <p:cNvSpPr/>
          <p:nvPr/>
        </p:nvSpPr>
        <p:spPr>
          <a:xfrm>
            <a:off x="4577400" y="2710650"/>
            <a:ext cx="2450700" cy="600600"/>
          </a:xfrm>
          <a:prstGeom prst="rect">
            <a:avLst/>
          </a:prstGeom>
          <a:noFill/>
          <a:ln cap="flat" cmpd="sng" w="9525">
            <a:solidFill>
              <a:srgbClr val="CC412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86" name="Shape 286"/>
          <p:cNvCxnSpPr>
            <a:endCxn id="285" idx="1"/>
          </p:cNvCxnSpPr>
          <p:nvPr/>
        </p:nvCxnSpPr>
        <p:spPr>
          <a:xfrm flipH="1" rot="10800000">
            <a:off x="1975500" y="3010950"/>
            <a:ext cx="2601900" cy="249300"/>
          </a:xfrm>
          <a:prstGeom prst="bentConnector3">
            <a:avLst>
              <a:gd fmla="val 50000" name="adj1"/>
            </a:avLst>
          </a:prstGeom>
          <a:noFill/>
          <a:ln cap="flat" cmpd="sng" w="9525">
            <a:solidFill>
              <a:srgbClr val="CC4125"/>
            </a:solidFill>
            <a:prstDash val="solid"/>
            <a:round/>
            <a:headEnd len="lg" w="lg" type="none"/>
            <a:tailEnd len="lg" w="lg" type="none"/>
          </a:ln>
        </p:spPr>
      </p:cxnSp>
      <p:sp>
        <p:nvSpPr>
          <p:cNvPr id="287" name="Shape 287"/>
          <p:cNvSpPr txBox="1"/>
          <p:nvPr/>
        </p:nvSpPr>
        <p:spPr>
          <a:xfrm>
            <a:off x="53975" y="3619950"/>
            <a:ext cx="1921500" cy="5073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Continue Path Approximation</a:t>
            </a:r>
          </a:p>
        </p:txBody>
      </p:sp>
      <p:sp>
        <p:nvSpPr>
          <p:cNvPr id="288" name="Shape 288"/>
          <p:cNvSpPr/>
          <p:nvPr/>
        </p:nvSpPr>
        <p:spPr>
          <a:xfrm>
            <a:off x="3503150" y="3454650"/>
            <a:ext cx="4453200" cy="837900"/>
          </a:xfrm>
          <a:prstGeom prst="rect">
            <a:avLst/>
          </a:prstGeom>
          <a:noFill/>
          <a:ln cap="flat" cmpd="sng" w="9525">
            <a:solidFill>
              <a:srgbClr val="CC412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89" name="Shape 289"/>
          <p:cNvCxnSpPr>
            <a:stCxn id="287" idx="3"/>
            <a:endCxn id="288" idx="1"/>
          </p:cNvCxnSpPr>
          <p:nvPr/>
        </p:nvCxnSpPr>
        <p:spPr>
          <a:xfrm>
            <a:off x="1975475" y="3873600"/>
            <a:ext cx="1527600" cy="600"/>
          </a:xfrm>
          <a:prstGeom prst="bentConnector3">
            <a:avLst>
              <a:gd fmla="val 50002" name="adj1"/>
            </a:avLst>
          </a:prstGeom>
          <a:noFill/>
          <a:ln cap="flat" cmpd="sng" w="9525">
            <a:solidFill>
              <a:srgbClr val="CC4125"/>
            </a:solidFill>
            <a:prstDash val="solid"/>
            <a:round/>
            <a:headEnd len="lg" w="lg" type="none"/>
            <a:tailEnd len="lg" w="lg" type="none"/>
          </a:ln>
        </p:spPr>
      </p:cxnSp>
      <p:pic>
        <p:nvPicPr>
          <p:cNvPr id="290" name="Shape 290"/>
          <p:cNvPicPr preferRelativeResize="0"/>
          <p:nvPr/>
        </p:nvPicPr>
        <p:blipFill>
          <a:blip r:embed="rId4">
            <a:alphaModFix/>
          </a:blip>
          <a:stretch>
            <a:fillRect/>
          </a:stretch>
        </p:blipFill>
        <p:spPr>
          <a:xfrm>
            <a:off x="8201150" y="3749625"/>
            <a:ext cx="892124" cy="118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Results</a:t>
            </a:r>
          </a:p>
        </p:txBody>
      </p:sp>
      <p:pic>
        <p:nvPicPr>
          <p:cNvPr id="296" name="Shape 296"/>
          <p:cNvPicPr preferRelativeResize="0"/>
          <p:nvPr/>
        </p:nvPicPr>
        <p:blipFill>
          <a:blip r:embed="rId3">
            <a:alphaModFix/>
          </a:blip>
          <a:stretch>
            <a:fillRect/>
          </a:stretch>
        </p:blipFill>
        <p:spPr>
          <a:xfrm>
            <a:off x="581700" y="1025163"/>
            <a:ext cx="3795777" cy="3795777"/>
          </a:xfrm>
          <a:prstGeom prst="rect">
            <a:avLst/>
          </a:prstGeom>
          <a:noFill/>
          <a:ln>
            <a:noFill/>
          </a:ln>
        </p:spPr>
      </p:pic>
      <p:sp>
        <p:nvSpPr>
          <p:cNvPr id="297" name="Shape 297" title="movie with humans final.avi">
            <a:hlinkClick r:id="rId4"/>
          </p:cNvPr>
          <p:cNvSpPr/>
          <p:nvPr/>
        </p:nvSpPr>
        <p:spPr>
          <a:xfrm>
            <a:off x="4377475" y="1432400"/>
            <a:ext cx="3975076" cy="2981300"/>
          </a:xfrm>
          <a:prstGeom prst="rect">
            <a:avLst/>
          </a:prstGeom>
          <a:noFill/>
          <a:ln>
            <a:noFill/>
          </a:ln>
        </p:spPr>
      </p:sp>
      <p:pic>
        <p:nvPicPr>
          <p:cNvPr id="298" name="Shape 298"/>
          <p:cNvPicPr preferRelativeResize="0"/>
          <p:nvPr/>
        </p:nvPicPr>
        <p:blipFill>
          <a:blip r:embed="rId5">
            <a:alphaModFix/>
          </a:blip>
          <a:stretch>
            <a:fillRect/>
          </a:stretch>
        </p:blipFill>
        <p:spPr>
          <a:xfrm>
            <a:off x="8452350" y="4048675"/>
            <a:ext cx="677725" cy="90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Discussion</a:t>
            </a:r>
          </a:p>
        </p:txBody>
      </p:sp>
      <p:sp>
        <p:nvSpPr>
          <p:cNvPr id="304" name="Shape 304"/>
          <p:cNvSpPr txBox="1"/>
          <p:nvPr>
            <p:ph idx="1" type="body"/>
          </p:nvPr>
        </p:nvSpPr>
        <p:spPr>
          <a:xfrm>
            <a:off x="1104900" y="1277625"/>
            <a:ext cx="7581900" cy="3648300"/>
          </a:xfrm>
          <a:prstGeom prst="rect">
            <a:avLst/>
          </a:prstGeom>
        </p:spPr>
        <p:txBody>
          <a:bodyPr anchorCtr="0" anchor="t" bIns="91425" lIns="91425" rIns="91425" wrap="square" tIns="91425">
            <a:noAutofit/>
          </a:bodyPr>
          <a:lstStyle/>
          <a:p>
            <a:pPr indent="-323850" lvl="0" marL="457200" rtl="0">
              <a:lnSpc>
                <a:spcPct val="115000"/>
              </a:lnSpc>
              <a:spcBef>
                <a:spcPts val="0"/>
              </a:spcBef>
              <a:buSzPts val="1500"/>
              <a:buChar char="▸"/>
            </a:pPr>
            <a:r>
              <a:rPr lang="en" sz="1500">
                <a:solidFill>
                  <a:schemeClr val="dk1"/>
                </a:solidFill>
                <a:latin typeface="Arial"/>
                <a:ea typeface="Arial"/>
                <a:cs typeface="Arial"/>
                <a:sym typeface="Arial"/>
              </a:rPr>
              <a:t>MPC controller takes about 3 seconds at every step</a:t>
            </a:r>
          </a:p>
          <a:p>
            <a:pPr indent="0" lvl="0" marL="0" rtl="0">
              <a:lnSpc>
                <a:spcPct val="115000"/>
              </a:lnSpc>
              <a:spcBef>
                <a:spcPts val="0"/>
              </a:spcBef>
              <a:buNone/>
            </a:pPr>
            <a:r>
              <a:t/>
            </a:r>
            <a:endParaRPr sz="1500">
              <a:solidFill>
                <a:schemeClr val="dk1"/>
              </a:solidFill>
              <a:latin typeface="Arial"/>
              <a:ea typeface="Arial"/>
              <a:cs typeface="Arial"/>
              <a:sym typeface="Arial"/>
            </a:endParaRPr>
          </a:p>
          <a:p>
            <a:pPr indent="-323850" lvl="0" marL="457200" rtl="0">
              <a:lnSpc>
                <a:spcPct val="115000"/>
              </a:lnSpc>
              <a:spcBef>
                <a:spcPts val="0"/>
              </a:spcBef>
              <a:buSzPts val="1500"/>
              <a:buChar char="▸"/>
            </a:pPr>
            <a:r>
              <a:rPr lang="en" sz="1500">
                <a:solidFill>
                  <a:schemeClr val="dk1"/>
                </a:solidFill>
                <a:latin typeface="Arial"/>
                <a:ea typeface="Arial"/>
                <a:cs typeface="Arial"/>
                <a:sym typeface="Arial"/>
              </a:rPr>
              <a:t>Can be problematic if implemented on a real-time system</a:t>
            </a:r>
          </a:p>
          <a:p>
            <a:pPr indent="0" lvl="0" marL="0" rtl="0">
              <a:lnSpc>
                <a:spcPct val="115000"/>
              </a:lnSpc>
              <a:spcBef>
                <a:spcPts val="0"/>
              </a:spcBef>
              <a:buNone/>
            </a:pPr>
            <a:r>
              <a:t/>
            </a:r>
            <a:endParaRPr sz="1500">
              <a:solidFill>
                <a:schemeClr val="dk1"/>
              </a:solidFill>
              <a:latin typeface="Arial"/>
              <a:ea typeface="Arial"/>
              <a:cs typeface="Arial"/>
              <a:sym typeface="Arial"/>
            </a:endParaRPr>
          </a:p>
          <a:p>
            <a:pPr indent="-323850" lvl="0" marL="457200" rtl="0">
              <a:lnSpc>
                <a:spcPct val="115000"/>
              </a:lnSpc>
              <a:spcBef>
                <a:spcPts val="0"/>
              </a:spcBef>
              <a:buSzPts val="1500"/>
              <a:buChar char="▸"/>
            </a:pPr>
            <a:r>
              <a:rPr lang="en" sz="1500">
                <a:solidFill>
                  <a:schemeClr val="dk1"/>
                </a:solidFill>
                <a:latin typeface="Arial"/>
                <a:ea typeface="Arial"/>
                <a:cs typeface="Arial"/>
                <a:sym typeface="Arial"/>
              </a:rPr>
              <a:t>Reduce computation time by using a more direct numerical method </a:t>
            </a:r>
          </a:p>
        </p:txBody>
      </p:sp>
      <p:pic>
        <p:nvPicPr>
          <p:cNvPr id="305" name="Shape 305"/>
          <p:cNvPicPr preferRelativeResize="0"/>
          <p:nvPr/>
        </p:nvPicPr>
        <p:blipFill>
          <a:blip r:embed="rId3">
            <a:alphaModFix/>
          </a:blip>
          <a:stretch>
            <a:fillRect/>
          </a:stretch>
        </p:blipFill>
        <p:spPr>
          <a:xfrm>
            <a:off x="8452350" y="4048675"/>
            <a:ext cx="677725" cy="90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Background</a:t>
            </a:r>
          </a:p>
        </p:txBody>
      </p:sp>
      <p:sp>
        <p:nvSpPr>
          <p:cNvPr id="116" name="Shape 116"/>
          <p:cNvSpPr txBox="1"/>
          <p:nvPr>
            <p:ph idx="1" type="body"/>
          </p:nvPr>
        </p:nvSpPr>
        <p:spPr>
          <a:xfrm>
            <a:off x="1104900" y="1277625"/>
            <a:ext cx="7581900" cy="3648300"/>
          </a:xfrm>
          <a:prstGeom prst="rect">
            <a:avLst/>
          </a:prstGeom>
        </p:spPr>
        <p:txBody>
          <a:bodyPr anchorCtr="0" anchor="t" bIns="91425" lIns="91425" rIns="91425" wrap="square" tIns="91425">
            <a:noAutofit/>
          </a:bodyPr>
          <a:lstStyle/>
          <a:p>
            <a:pPr indent="-406400" lvl="0" marL="457200" rtl="0">
              <a:lnSpc>
                <a:spcPct val="150000"/>
              </a:lnSpc>
              <a:spcBef>
                <a:spcPts val="0"/>
              </a:spcBef>
              <a:spcAft>
                <a:spcPts val="0"/>
              </a:spcAft>
              <a:buSzPts val="2800"/>
              <a:buChar char="▸"/>
            </a:pPr>
            <a:r>
              <a:rPr lang="en" sz="2800"/>
              <a:t>Huge m</a:t>
            </a:r>
            <a:r>
              <a:rPr lang="en" sz="2800"/>
              <a:t>arket space in courier &amp; delivery service </a:t>
            </a:r>
            <a:r>
              <a:rPr lang="en" sz="2800"/>
              <a:t>industry</a:t>
            </a:r>
            <a:r>
              <a:rPr lang="en" sz="2800"/>
              <a:t>.</a:t>
            </a:r>
          </a:p>
          <a:p>
            <a:pPr indent="-406400" lvl="0" marL="457200" rtl="0">
              <a:lnSpc>
                <a:spcPct val="150000"/>
              </a:lnSpc>
              <a:spcBef>
                <a:spcPts val="0"/>
              </a:spcBef>
              <a:buSzPts val="2800"/>
              <a:buChar char="▸"/>
            </a:pPr>
            <a:r>
              <a:rPr lang="en" sz="2800"/>
              <a:t>Industry limited by volatile fuel price and rising labor costs.</a:t>
            </a:r>
          </a:p>
          <a:p>
            <a:pPr indent="0" lvl="0" marL="0">
              <a:lnSpc>
                <a:spcPct val="150000"/>
              </a:lnSpc>
              <a:spcBef>
                <a:spcPts val="0"/>
              </a:spcBef>
              <a:buNone/>
            </a:pPr>
            <a:r>
              <a:t/>
            </a:r>
            <a:endParaRPr sz="2800"/>
          </a:p>
        </p:txBody>
      </p:sp>
      <p:pic>
        <p:nvPicPr>
          <p:cNvPr id="117" name="Shape 117"/>
          <p:cNvPicPr preferRelativeResize="0"/>
          <p:nvPr/>
        </p:nvPicPr>
        <p:blipFill>
          <a:blip r:embed="rId3">
            <a:alphaModFix/>
          </a:blip>
          <a:stretch>
            <a:fillRect/>
          </a:stretch>
        </p:blipFill>
        <p:spPr>
          <a:xfrm>
            <a:off x="8128975" y="3555500"/>
            <a:ext cx="1015025" cy="13704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Future work</a:t>
            </a:r>
          </a:p>
        </p:txBody>
      </p:sp>
      <p:sp>
        <p:nvSpPr>
          <p:cNvPr id="311" name="Shape 311"/>
          <p:cNvSpPr txBox="1"/>
          <p:nvPr>
            <p:ph idx="1" type="body"/>
          </p:nvPr>
        </p:nvSpPr>
        <p:spPr>
          <a:xfrm>
            <a:off x="1104900" y="1277625"/>
            <a:ext cx="7581900" cy="3648300"/>
          </a:xfrm>
          <a:prstGeom prst="rect">
            <a:avLst/>
          </a:prstGeom>
        </p:spPr>
        <p:txBody>
          <a:bodyPr anchorCtr="0" anchor="t" bIns="91425" lIns="91425" rIns="91425" wrap="square" tIns="91425">
            <a:noAutofit/>
          </a:bodyPr>
          <a:lstStyle/>
          <a:p>
            <a:pPr indent="-323850" lvl="0" marL="457200" rtl="0" algn="just">
              <a:lnSpc>
                <a:spcPct val="115000"/>
              </a:lnSpc>
              <a:spcBef>
                <a:spcPts val="0"/>
              </a:spcBef>
              <a:buSzPts val="1500"/>
              <a:buChar char="▸"/>
            </a:pPr>
            <a:r>
              <a:rPr lang="en" sz="1500">
                <a:solidFill>
                  <a:schemeClr val="dk1"/>
                </a:solidFill>
                <a:latin typeface="Arial"/>
                <a:ea typeface="Arial"/>
                <a:cs typeface="Arial"/>
                <a:sym typeface="Arial"/>
              </a:rPr>
              <a:t>Two areas for development: model implementation and random movement of dynamic obstacles</a:t>
            </a: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323850" lvl="0" marL="457200" rtl="0" algn="just">
              <a:lnSpc>
                <a:spcPct val="115000"/>
              </a:lnSpc>
              <a:spcBef>
                <a:spcPts val="0"/>
              </a:spcBef>
              <a:buClr>
                <a:schemeClr val="dk1"/>
              </a:buClr>
              <a:buSzPts val="1500"/>
              <a:buFont typeface="Arial"/>
              <a:buChar char="▸"/>
            </a:pPr>
            <a:r>
              <a:rPr lang="en" sz="1500">
                <a:solidFill>
                  <a:schemeClr val="dk1"/>
                </a:solidFill>
                <a:latin typeface="Arial"/>
                <a:ea typeface="Arial"/>
                <a:cs typeface="Arial"/>
                <a:sym typeface="Arial"/>
              </a:rPr>
              <a:t>Instead of using a unicycle model, a more accurate 2D car kinematic model can be used</a:t>
            </a: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323850" lvl="0" marL="457200" rtl="0" algn="just">
              <a:lnSpc>
                <a:spcPct val="115000"/>
              </a:lnSpc>
              <a:spcBef>
                <a:spcPts val="0"/>
              </a:spcBef>
              <a:buClr>
                <a:schemeClr val="dk1"/>
              </a:buClr>
              <a:buSzPts val="1500"/>
              <a:buFont typeface="Arial"/>
              <a:buChar char="▸"/>
            </a:pPr>
            <a:r>
              <a:rPr lang="en" sz="1500">
                <a:solidFill>
                  <a:schemeClr val="dk1"/>
                </a:solidFill>
                <a:latin typeface="Arial"/>
                <a:ea typeface="Arial"/>
                <a:cs typeface="Arial"/>
                <a:sym typeface="Arial"/>
              </a:rPr>
              <a:t>More human obstacles with random movement can be added to the map</a:t>
            </a: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0" lvl="0" marL="0" rtl="0" algn="just">
              <a:lnSpc>
                <a:spcPct val="115000"/>
              </a:lnSpc>
              <a:spcBef>
                <a:spcPts val="0"/>
              </a:spcBef>
              <a:buNone/>
            </a:pPr>
            <a:r>
              <a:t/>
            </a:r>
            <a:endParaRPr sz="1500">
              <a:solidFill>
                <a:schemeClr val="dk1"/>
              </a:solidFill>
              <a:latin typeface="Arial"/>
              <a:ea typeface="Arial"/>
              <a:cs typeface="Arial"/>
              <a:sym typeface="Arial"/>
            </a:endParaRPr>
          </a:p>
          <a:p>
            <a:pPr indent="0" lvl="0" marL="0" rtl="0" algn="just">
              <a:lnSpc>
                <a:spcPct val="115000"/>
              </a:lnSpc>
              <a:spcBef>
                <a:spcPts val="0"/>
              </a:spcBef>
              <a:buNone/>
            </a:pPr>
            <a:r>
              <a:t/>
            </a:r>
            <a:endParaRPr sz="1500">
              <a:solidFill>
                <a:schemeClr val="dk1"/>
              </a:solidFill>
              <a:latin typeface="Arial"/>
              <a:ea typeface="Arial"/>
              <a:cs typeface="Arial"/>
              <a:sym typeface="Arial"/>
            </a:endParaRPr>
          </a:p>
        </p:txBody>
      </p:sp>
      <p:pic>
        <p:nvPicPr>
          <p:cNvPr id="312" name="Shape 312"/>
          <p:cNvPicPr preferRelativeResize="0"/>
          <p:nvPr/>
        </p:nvPicPr>
        <p:blipFill>
          <a:blip r:embed="rId3">
            <a:alphaModFix/>
          </a:blip>
          <a:stretch>
            <a:fillRect/>
          </a:stretch>
        </p:blipFill>
        <p:spPr>
          <a:xfrm>
            <a:off x="8452350" y="4048675"/>
            <a:ext cx="677725" cy="90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Project Intro</a:t>
            </a:r>
          </a:p>
        </p:txBody>
      </p:sp>
      <p:sp>
        <p:nvSpPr>
          <p:cNvPr id="123" name="Shape 123"/>
          <p:cNvSpPr txBox="1"/>
          <p:nvPr>
            <p:ph idx="1" type="body"/>
          </p:nvPr>
        </p:nvSpPr>
        <p:spPr>
          <a:xfrm>
            <a:off x="938825" y="1277625"/>
            <a:ext cx="7748100" cy="3648300"/>
          </a:xfrm>
          <a:prstGeom prst="rect">
            <a:avLst/>
          </a:prstGeom>
        </p:spPr>
        <p:txBody>
          <a:bodyPr anchorCtr="0" anchor="t" bIns="91425" lIns="91425" rIns="91425" wrap="square" tIns="91425">
            <a:noAutofit/>
          </a:bodyPr>
          <a:lstStyle/>
          <a:p>
            <a:pPr indent="-400050" lvl="0" marL="457200" rtl="0">
              <a:lnSpc>
                <a:spcPct val="150000"/>
              </a:lnSpc>
              <a:spcBef>
                <a:spcPts val="0"/>
              </a:spcBef>
              <a:spcAft>
                <a:spcPts val="0"/>
              </a:spcAft>
              <a:buSzPts val="2700"/>
              <a:buChar char="▸"/>
            </a:pPr>
            <a:r>
              <a:rPr lang="en" sz="2700">
                <a:solidFill>
                  <a:schemeClr val="dk1"/>
                </a:solidFill>
                <a:highlight>
                  <a:srgbClr val="FFFFFF"/>
                </a:highlight>
              </a:rPr>
              <a:t>Followed work in paper </a:t>
            </a:r>
            <a:r>
              <a:rPr i="1" lang="en" sz="2700">
                <a:solidFill>
                  <a:schemeClr val="dk1"/>
                </a:solidFill>
                <a:highlight>
                  <a:srgbClr val="FFFFFF"/>
                </a:highlight>
              </a:rPr>
              <a:t>Socially Aware Motion Planning with Deep Reinforcement Learning</a:t>
            </a:r>
            <a:r>
              <a:rPr i="1" lang="en" sz="2700"/>
              <a:t> </a:t>
            </a:r>
          </a:p>
          <a:p>
            <a:pPr indent="-400050" lvl="0" marL="457200" rtl="0">
              <a:lnSpc>
                <a:spcPct val="150000"/>
              </a:lnSpc>
              <a:spcBef>
                <a:spcPts val="0"/>
              </a:spcBef>
              <a:spcAft>
                <a:spcPts val="0"/>
              </a:spcAft>
              <a:buSzPts val="2700"/>
              <a:buChar char="▸"/>
            </a:pPr>
            <a:r>
              <a:rPr lang="en" sz="2700"/>
              <a:t>MPC controller on a 2-D vehicle model</a:t>
            </a:r>
          </a:p>
          <a:p>
            <a:pPr indent="-393700" lvl="0" marL="457200">
              <a:lnSpc>
                <a:spcPct val="150000"/>
              </a:lnSpc>
              <a:spcBef>
                <a:spcPts val="0"/>
              </a:spcBef>
              <a:buSzPts val="2600"/>
              <a:buChar char="▸"/>
            </a:pPr>
            <a:r>
              <a:rPr lang="en" sz="2600"/>
              <a:t>Obstacle avoidance vs. Optimized path planning</a:t>
            </a:r>
          </a:p>
        </p:txBody>
      </p:sp>
      <p:pic>
        <p:nvPicPr>
          <p:cNvPr id="124" name="Shape 124"/>
          <p:cNvPicPr preferRelativeResize="0"/>
          <p:nvPr/>
        </p:nvPicPr>
        <p:blipFill>
          <a:blip r:embed="rId3">
            <a:alphaModFix/>
          </a:blip>
          <a:stretch>
            <a:fillRect/>
          </a:stretch>
        </p:blipFill>
        <p:spPr>
          <a:xfrm>
            <a:off x="8199650" y="3650925"/>
            <a:ext cx="944350" cy="1274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a:spcBef>
                <a:spcPts val="0"/>
              </a:spcBef>
              <a:buNone/>
            </a:pPr>
            <a:r>
              <a:rPr lang="en"/>
              <a:t>Model of Autonomous Robot</a:t>
            </a:r>
          </a:p>
        </p:txBody>
      </p:sp>
      <p:pic>
        <p:nvPicPr>
          <p:cNvPr id="130" name="Shape 130"/>
          <p:cNvPicPr preferRelativeResize="0"/>
          <p:nvPr/>
        </p:nvPicPr>
        <p:blipFill>
          <a:blip r:embed="rId3">
            <a:alphaModFix/>
          </a:blip>
          <a:stretch>
            <a:fillRect/>
          </a:stretch>
        </p:blipFill>
        <p:spPr>
          <a:xfrm>
            <a:off x="8294050" y="3833750"/>
            <a:ext cx="849950" cy="1092175"/>
          </a:xfrm>
          <a:prstGeom prst="rect">
            <a:avLst/>
          </a:prstGeom>
          <a:noFill/>
          <a:ln>
            <a:noFill/>
          </a:ln>
        </p:spPr>
      </p:pic>
      <p:pic>
        <p:nvPicPr>
          <p:cNvPr id="131" name="Shape 131"/>
          <p:cNvPicPr preferRelativeResize="0"/>
          <p:nvPr/>
        </p:nvPicPr>
        <p:blipFill rotWithShape="1">
          <a:blip r:embed="rId4">
            <a:alphaModFix/>
          </a:blip>
          <a:srcRect b="0" l="0" r="49801" t="0"/>
          <a:stretch/>
        </p:blipFill>
        <p:spPr>
          <a:xfrm>
            <a:off x="1104888" y="1669988"/>
            <a:ext cx="2409825" cy="2371725"/>
          </a:xfrm>
          <a:prstGeom prst="rect">
            <a:avLst/>
          </a:prstGeom>
          <a:noFill/>
          <a:ln>
            <a:noFill/>
          </a:ln>
        </p:spPr>
      </p:pic>
      <p:sp>
        <p:nvSpPr>
          <p:cNvPr id="132" name="Shape 132"/>
          <p:cNvSpPr txBox="1"/>
          <p:nvPr>
            <p:ph idx="1" type="body"/>
          </p:nvPr>
        </p:nvSpPr>
        <p:spPr>
          <a:xfrm>
            <a:off x="3514725" y="1424250"/>
            <a:ext cx="5193000" cy="2863200"/>
          </a:xfrm>
          <a:prstGeom prst="rect">
            <a:avLst/>
          </a:prstGeom>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Robot Pose in a 2D X-Y Plane</a:t>
            </a:r>
          </a:p>
          <a:p>
            <a:pPr indent="-323850" lvl="1" marL="914400" rtl="0">
              <a:spcBef>
                <a:spcPts val="1000"/>
              </a:spcBef>
              <a:buSzPts val="1500"/>
              <a:buChar char="▹"/>
            </a:pPr>
            <a:r>
              <a:rPr lang="en" sz="1500"/>
              <a:t>x , y		- 	Position (m)</a:t>
            </a:r>
          </a:p>
          <a:p>
            <a:pPr indent="-323850" lvl="1" marL="914400" rtl="0">
              <a:spcBef>
                <a:spcPts val="0"/>
              </a:spcBef>
              <a:spcAft>
                <a:spcPts val="0"/>
              </a:spcAft>
              <a:buSzPts val="1500"/>
              <a:buChar char="▹"/>
            </a:pPr>
            <a:r>
              <a:rPr lang="en" sz="1500"/>
              <a:t>θ 		- 	Orientation (rad)</a:t>
            </a:r>
          </a:p>
          <a:p>
            <a:pPr indent="-323850" lvl="1" marL="914400" rtl="0">
              <a:spcBef>
                <a:spcPts val="0"/>
              </a:spcBef>
              <a:spcAft>
                <a:spcPts val="0"/>
              </a:spcAft>
              <a:buSzPts val="1500"/>
              <a:buChar char="▹"/>
            </a:pPr>
            <a:r>
              <a:rPr lang="en" sz="1500"/>
              <a:t>v 		- 	Velocity (m/s)</a:t>
            </a:r>
          </a:p>
          <a:p>
            <a:pPr indent="-368300" lvl="0" marL="457200" rtl="0">
              <a:spcBef>
                <a:spcPts val="1000"/>
              </a:spcBef>
              <a:buSzPts val="2200"/>
              <a:buChar char="▸"/>
            </a:pPr>
            <a:r>
              <a:rPr lang="en" sz="2200"/>
              <a:t>Control Input for Robot</a:t>
            </a:r>
          </a:p>
          <a:p>
            <a:pPr indent="-323850" lvl="1" marL="914400" rtl="0">
              <a:spcBef>
                <a:spcPts val="1000"/>
              </a:spcBef>
              <a:spcAft>
                <a:spcPts val="0"/>
              </a:spcAft>
              <a:buSzPts val="1500"/>
              <a:buChar char="▹"/>
            </a:pPr>
            <a:r>
              <a:rPr lang="en" sz="1500"/>
              <a:t>v</a:t>
            </a:r>
            <a:r>
              <a:rPr baseline="-25000" lang="en" sz="1500"/>
              <a:t>d</a:t>
            </a:r>
            <a:r>
              <a:rPr lang="en" sz="1500"/>
              <a:t>		- 	Linear Velocity (m/s)</a:t>
            </a:r>
          </a:p>
          <a:p>
            <a:pPr indent="-323850" lvl="1" marL="914400" rtl="0">
              <a:spcBef>
                <a:spcPts val="0"/>
              </a:spcBef>
              <a:buSzPts val="1500"/>
              <a:buChar char="▹"/>
            </a:pPr>
            <a:r>
              <a:rPr lang="en" sz="1500"/>
              <a:t>ω</a:t>
            </a:r>
            <a:r>
              <a:rPr lang="en" sz="1500">
                <a:highlight>
                  <a:srgbClr val="F8F9FA"/>
                </a:highlight>
                <a:latin typeface="Arial"/>
                <a:ea typeface="Arial"/>
                <a:cs typeface="Arial"/>
                <a:sym typeface="Arial"/>
              </a:rPr>
              <a:t>	 	</a:t>
            </a:r>
            <a:r>
              <a:rPr lang="en" sz="1500"/>
              <a:t>-	Angular Velocity (rad/s)</a:t>
            </a:r>
          </a:p>
          <a:p>
            <a:pPr indent="-323850" lvl="1" marL="914400" rtl="0">
              <a:spcBef>
                <a:spcPts val="0"/>
              </a:spcBef>
              <a:buSzPts val="1500"/>
              <a:buChar char="▹"/>
            </a:pPr>
            <a:r>
              <a:rPr lang="en" sz="1500"/>
              <a:t>Achieved with Pure Pursuit controller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2D Map Used to Simulate Actual Crowded Environment</a:t>
            </a:r>
          </a:p>
        </p:txBody>
      </p:sp>
      <p:sp>
        <p:nvSpPr>
          <p:cNvPr id="138" name="Shape 138"/>
          <p:cNvSpPr txBox="1"/>
          <p:nvPr>
            <p:ph idx="1" type="body"/>
          </p:nvPr>
        </p:nvSpPr>
        <p:spPr>
          <a:xfrm>
            <a:off x="3196625" y="1121675"/>
            <a:ext cx="5115300" cy="3804300"/>
          </a:xfrm>
          <a:prstGeom prst="rect">
            <a:avLst/>
          </a:prstGeom>
        </p:spPr>
        <p:txBody>
          <a:bodyPr anchorCtr="0" anchor="t" bIns="91425" lIns="91425" rIns="91425" wrap="square" tIns="91425">
            <a:noAutofit/>
          </a:bodyPr>
          <a:lstStyle/>
          <a:p>
            <a:pPr indent="-368300" lvl="0" marL="457200" rtl="0">
              <a:spcBef>
                <a:spcPts val="0"/>
              </a:spcBef>
              <a:spcAft>
                <a:spcPts val="1000"/>
              </a:spcAft>
              <a:buSzPts val="2200"/>
              <a:buChar char="▸"/>
            </a:pPr>
            <a:r>
              <a:rPr lang="en" sz="2200"/>
              <a:t>Convert image into 2D Binary Occupancy Grid</a:t>
            </a:r>
          </a:p>
          <a:p>
            <a:pPr indent="-368300" lvl="0" marL="457200" rtl="0">
              <a:spcBef>
                <a:spcPts val="0"/>
              </a:spcBef>
              <a:spcAft>
                <a:spcPts val="0"/>
              </a:spcAft>
              <a:buSzPts val="2200"/>
              <a:buChar char="▸"/>
            </a:pPr>
            <a:r>
              <a:rPr lang="en" sz="2200"/>
              <a:t>Static Obstacles - Walls</a:t>
            </a:r>
          </a:p>
          <a:p>
            <a:pPr indent="-342900" lvl="1" marL="914400" rtl="0">
              <a:spcBef>
                <a:spcPts val="0"/>
              </a:spcBef>
              <a:spcAft>
                <a:spcPts val="1000"/>
              </a:spcAft>
              <a:buSzPts val="1800"/>
              <a:buChar char="▹"/>
            </a:pPr>
            <a:r>
              <a:rPr lang="en" sz="1800"/>
              <a:t>Black areas</a:t>
            </a:r>
          </a:p>
          <a:p>
            <a:pPr indent="-381000" lvl="0" marL="457200" rtl="0">
              <a:spcBef>
                <a:spcPts val="0"/>
              </a:spcBef>
              <a:spcAft>
                <a:spcPts val="0"/>
              </a:spcAft>
              <a:buSzPts val="2400"/>
              <a:buChar char="▸"/>
            </a:pPr>
            <a:r>
              <a:rPr lang="en" sz="2400"/>
              <a:t>Regions free for traversal</a:t>
            </a:r>
          </a:p>
          <a:p>
            <a:pPr indent="-342900" lvl="1" marL="914400" rtl="0">
              <a:spcBef>
                <a:spcPts val="0"/>
              </a:spcBef>
              <a:spcAft>
                <a:spcPts val="1000"/>
              </a:spcAft>
              <a:buSzPts val="1800"/>
              <a:buChar char="▹"/>
            </a:pPr>
            <a:r>
              <a:rPr lang="en" sz="1800"/>
              <a:t>White areas</a:t>
            </a:r>
          </a:p>
          <a:p>
            <a:pPr indent="-381000" lvl="0" marL="457200" rtl="0">
              <a:spcBef>
                <a:spcPts val="0"/>
              </a:spcBef>
              <a:spcAft>
                <a:spcPts val="0"/>
              </a:spcAft>
              <a:buSzPts val="2400"/>
              <a:buChar char="▸"/>
            </a:pPr>
            <a:r>
              <a:rPr lang="en" sz="2400"/>
              <a:t>Dynamic Obstacles - Humans</a:t>
            </a:r>
          </a:p>
          <a:p>
            <a:pPr indent="-342900" lvl="1" marL="914400" rtl="0">
              <a:spcBef>
                <a:spcPts val="0"/>
              </a:spcBef>
              <a:spcAft>
                <a:spcPts val="0"/>
              </a:spcAft>
              <a:buSzPts val="1800"/>
              <a:buChar char="▹"/>
            </a:pPr>
            <a:r>
              <a:rPr lang="en" sz="1800"/>
              <a:t>Black square boxes</a:t>
            </a:r>
          </a:p>
          <a:p>
            <a:pPr indent="-342900" lvl="1" marL="914400" rtl="0">
              <a:spcBef>
                <a:spcPts val="0"/>
              </a:spcBef>
              <a:buSzPts val="1800"/>
              <a:buChar char="▹"/>
            </a:pPr>
            <a:r>
              <a:rPr lang="en" sz="1800"/>
              <a:t>Movement of “humans” along a linear path in the free space</a:t>
            </a:r>
          </a:p>
        </p:txBody>
      </p:sp>
      <p:pic>
        <p:nvPicPr>
          <p:cNvPr id="139" name="Shape 139"/>
          <p:cNvPicPr preferRelativeResize="0"/>
          <p:nvPr/>
        </p:nvPicPr>
        <p:blipFill>
          <a:blip r:embed="rId3">
            <a:alphaModFix/>
          </a:blip>
          <a:stretch>
            <a:fillRect/>
          </a:stretch>
        </p:blipFill>
        <p:spPr>
          <a:xfrm>
            <a:off x="8294050" y="3833750"/>
            <a:ext cx="849950" cy="1092175"/>
          </a:xfrm>
          <a:prstGeom prst="rect">
            <a:avLst/>
          </a:prstGeom>
          <a:noFill/>
          <a:ln>
            <a:noFill/>
          </a:ln>
        </p:spPr>
      </p:pic>
      <p:pic>
        <p:nvPicPr>
          <p:cNvPr id="140" name="Shape 140"/>
          <p:cNvPicPr preferRelativeResize="0"/>
          <p:nvPr/>
        </p:nvPicPr>
        <p:blipFill rotWithShape="1">
          <a:blip r:embed="rId4">
            <a:alphaModFix/>
          </a:blip>
          <a:srcRect b="0" l="50794" r="0" t="0"/>
          <a:stretch/>
        </p:blipFill>
        <p:spPr>
          <a:xfrm>
            <a:off x="130575" y="1450975"/>
            <a:ext cx="2913650" cy="2925400"/>
          </a:xfrm>
          <a:prstGeom prst="rect">
            <a:avLst/>
          </a:prstGeom>
          <a:noFill/>
          <a:ln>
            <a:noFill/>
          </a:ln>
        </p:spPr>
      </p:pic>
      <p:cxnSp>
        <p:nvCxnSpPr>
          <p:cNvPr id="141" name="Shape 141"/>
          <p:cNvCxnSpPr/>
          <p:nvPr/>
        </p:nvCxnSpPr>
        <p:spPr>
          <a:xfrm>
            <a:off x="1038275" y="2568050"/>
            <a:ext cx="907800" cy="155100"/>
          </a:xfrm>
          <a:prstGeom prst="straightConnector1">
            <a:avLst/>
          </a:prstGeom>
          <a:noFill/>
          <a:ln cap="flat" cmpd="sng" w="9525">
            <a:solidFill>
              <a:srgbClr val="FF0000"/>
            </a:solidFill>
            <a:prstDash val="dot"/>
            <a:round/>
            <a:headEnd len="lg" w="lg" type="stealth"/>
            <a:tailEnd len="lg" w="lg" type="stealth"/>
          </a:ln>
        </p:spPr>
      </p:cxnSp>
      <p:cxnSp>
        <p:nvCxnSpPr>
          <p:cNvPr id="142" name="Shape 142"/>
          <p:cNvCxnSpPr/>
          <p:nvPr/>
        </p:nvCxnSpPr>
        <p:spPr>
          <a:xfrm flipH="1" rot="10800000">
            <a:off x="617625" y="2907400"/>
            <a:ext cx="391200" cy="797100"/>
          </a:xfrm>
          <a:prstGeom prst="straightConnector1">
            <a:avLst/>
          </a:prstGeom>
          <a:noFill/>
          <a:ln cap="flat" cmpd="sng" w="9525">
            <a:solidFill>
              <a:srgbClr val="FF0000"/>
            </a:solidFill>
            <a:prstDash val="dot"/>
            <a:round/>
            <a:headEnd len="lg" w="lg" type="stealth"/>
            <a:tailEnd len="lg" w="lg" type="stealth"/>
          </a:ln>
        </p:spPr>
      </p:cxnSp>
      <p:cxnSp>
        <p:nvCxnSpPr>
          <p:cNvPr id="143" name="Shape 143"/>
          <p:cNvCxnSpPr/>
          <p:nvPr/>
        </p:nvCxnSpPr>
        <p:spPr>
          <a:xfrm flipH="1" rot="10800000">
            <a:off x="1613875" y="3165800"/>
            <a:ext cx="383700" cy="678900"/>
          </a:xfrm>
          <a:prstGeom prst="straightConnector1">
            <a:avLst/>
          </a:prstGeom>
          <a:noFill/>
          <a:ln cap="flat" cmpd="sng" w="9525">
            <a:solidFill>
              <a:srgbClr val="FF0000"/>
            </a:solidFill>
            <a:prstDash val="dot"/>
            <a:round/>
            <a:headEnd len="lg" w="lg" type="stealth"/>
            <a:tailEnd len="lg" w="lg"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t>Forward Pose Light Detection and Ranging (LIDAR) for Obstacle Detection</a:t>
            </a:r>
          </a:p>
        </p:txBody>
      </p:sp>
      <p:sp>
        <p:nvSpPr>
          <p:cNvPr id="149" name="Shape 149"/>
          <p:cNvSpPr txBox="1"/>
          <p:nvPr>
            <p:ph idx="1" type="body"/>
          </p:nvPr>
        </p:nvSpPr>
        <p:spPr>
          <a:xfrm>
            <a:off x="3542150" y="1277625"/>
            <a:ext cx="4922100" cy="3648300"/>
          </a:xfrm>
          <a:prstGeom prst="rect">
            <a:avLst/>
          </a:prstGeom>
        </p:spPr>
        <p:txBody>
          <a:bodyPr anchorCtr="0" anchor="t" bIns="91425" lIns="91425" rIns="91425" wrap="square" tIns="91425">
            <a:noAutofit/>
          </a:bodyPr>
          <a:lstStyle/>
          <a:p>
            <a:pPr indent="-368300" lvl="0" marL="457200" marR="0" rtl="0" algn="l">
              <a:lnSpc>
                <a:spcPct val="100000"/>
              </a:lnSpc>
              <a:spcBef>
                <a:spcPts val="0"/>
              </a:spcBef>
              <a:spcAft>
                <a:spcPts val="0"/>
              </a:spcAft>
              <a:buClr>
                <a:srgbClr val="FF8700"/>
              </a:buClr>
              <a:buSzPts val="2200"/>
              <a:buFont typeface="Roboto"/>
              <a:buChar char="▸"/>
            </a:pPr>
            <a:r>
              <a:rPr lang="en" sz="2200"/>
              <a:t>Use of LIDAR for obstacle detection (static, dynamic)</a:t>
            </a:r>
          </a:p>
          <a:p>
            <a:pPr indent="-342900" lvl="1" marL="914400" marR="0" rtl="0" algn="l">
              <a:lnSpc>
                <a:spcPct val="100000"/>
              </a:lnSpc>
              <a:spcBef>
                <a:spcPts val="0"/>
              </a:spcBef>
              <a:spcAft>
                <a:spcPts val="1000"/>
              </a:spcAft>
              <a:buSzPts val="1800"/>
              <a:buChar char="▹"/>
            </a:pPr>
            <a:r>
              <a:rPr lang="en" sz="1800"/>
              <a:t>Forward Pose LIDAR with π radians field of view</a:t>
            </a:r>
          </a:p>
          <a:p>
            <a:pPr indent="-368300" lvl="0" marL="457200" marR="0" rtl="0" algn="l">
              <a:lnSpc>
                <a:spcPct val="100000"/>
              </a:lnSpc>
              <a:spcBef>
                <a:spcPts val="0"/>
              </a:spcBef>
              <a:spcAft>
                <a:spcPts val="0"/>
              </a:spcAft>
              <a:buSzPts val="2200"/>
              <a:buChar char="▸"/>
            </a:pPr>
            <a:r>
              <a:rPr lang="en" sz="2200"/>
              <a:t>Only aware of obstacles within the radius of the laser</a:t>
            </a:r>
          </a:p>
          <a:p>
            <a:pPr indent="-342900" lvl="1" marL="914400" marR="0" rtl="0" algn="l">
              <a:lnSpc>
                <a:spcPct val="100000"/>
              </a:lnSpc>
              <a:spcBef>
                <a:spcPts val="0"/>
              </a:spcBef>
              <a:spcAft>
                <a:spcPts val="0"/>
              </a:spcAft>
              <a:buSzPts val="1800"/>
              <a:buChar char="▹"/>
            </a:pPr>
            <a:r>
              <a:rPr lang="en" sz="1800"/>
              <a:t>Obstacles beyond the radius are not relevant in the control computation phase for obstacle avoidance</a:t>
            </a:r>
          </a:p>
        </p:txBody>
      </p:sp>
      <p:pic>
        <p:nvPicPr>
          <p:cNvPr id="150" name="Shape 150"/>
          <p:cNvPicPr preferRelativeResize="0"/>
          <p:nvPr/>
        </p:nvPicPr>
        <p:blipFill>
          <a:blip r:embed="rId3">
            <a:alphaModFix/>
          </a:blip>
          <a:stretch>
            <a:fillRect/>
          </a:stretch>
        </p:blipFill>
        <p:spPr>
          <a:xfrm>
            <a:off x="8294050" y="3833750"/>
            <a:ext cx="849950" cy="1092175"/>
          </a:xfrm>
          <a:prstGeom prst="rect">
            <a:avLst/>
          </a:prstGeom>
          <a:noFill/>
          <a:ln>
            <a:noFill/>
          </a:ln>
        </p:spPr>
      </p:pic>
      <p:pic>
        <p:nvPicPr>
          <p:cNvPr id="151" name="Shape 151"/>
          <p:cNvPicPr preferRelativeResize="0"/>
          <p:nvPr/>
        </p:nvPicPr>
        <p:blipFill rotWithShape="1">
          <a:blip r:embed="rId4">
            <a:alphaModFix/>
          </a:blip>
          <a:srcRect b="0" l="50794" r="0" t="0"/>
          <a:stretch/>
        </p:blipFill>
        <p:spPr>
          <a:xfrm>
            <a:off x="435375" y="1450975"/>
            <a:ext cx="2913650" cy="292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69850" lvl="0" marL="0" rtl="0">
              <a:spcBef>
                <a:spcPts val="0"/>
              </a:spcBef>
              <a:buClr>
                <a:srgbClr val="000000"/>
              </a:buClr>
              <a:buSzPts val="1100"/>
              <a:buFont typeface="Arial"/>
              <a:buNone/>
            </a:pPr>
            <a:r>
              <a:rPr lang="en"/>
              <a:t>Pure MPC Has Limitations</a:t>
            </a:r>
          </a:p>
        </p:txBody>
      </p:sp>
      <p:sp>
        <p:nvSpPr>
          <p:cNvPr id="157" name="Shape 157"/>
          <p:cNvSpPr txBox="1"/>
          <p:nvPr>
            <p:ph idx="1" type="body"/>
          </p:nvPr>
        </p:nvSpPr>
        <p:spPr>
          <a:xfrm>
            <a:off x="938825" y="1277625"/>
            <a:ext cx="7748100" cy="3648300"/>
          </a:xfrm>
          <a:prstGeom prst="rect">
            <a:avLst/>
          </a:prstGeom>
        </p:spPr>
        <p:txBody>
          <a:bodyPr anchorCtr="0" anchor="t" bIns="91425" lIns="91425" rIns="91425" wrap="square" tIns="91425">
            <a:noAutofit/>
          </a:bodyPr>
          <a:lstStyle/>
          <a:p>
            <a:pPr indent="-400050" lvl="0" marL="457200" rtl="0">
              <a:lnSpc>
                <a:spcPct val="115000"/>
              </a:lnSpc>
              <a:spcBef>
                <a:spcPts val="0"/>
              </a:spcBef>
              <a:buSzPts val="2700"/>
              <a:buChar char="▸"/>
            </a:pPr>
            <a:r>
              <a:rPr lang="en" sz="2700">
                <a:solidFill>
                  <a:schemeClr val="dk1"/>
                </a:solidFill>
              </a:rPr>
              <a:t>Shortsighted</a:t>
            </a:r>
          </a:p>
          <a:p>
            <a:pPr indent="0" lvl="0" marL="0" rtl="0">
              <a:lnSpc>
                <a:spcPct val="115000"/>
              </a:lnSpc>
              <a:spcBef>
                <a:spcPts val="0"/>
              </a:spcBef>
              <a:spcAft>
                <a:spcPts val="1000"/>
              </a:spcAft>
              <a:buNone/>
            </a:pPr>
            <a:r>
              <a:rPr lang="en" sz="2700">
                <a:solidFill>
                  <a:schemeClr val="dk1"/>
                </a:solidFill>
              </a:rPr>
              <a:t> </a:t>
            </a:r>
            <a:r>
              <a:rPr lang="en" sz="1800">
                <a:solidFill>
                  <a:schemeClr val="dk1"/>
                </a:solidFill>
              </a:rPr>
              <a:t>	Unable to consider the map as a whole</a:t>
            </a:r>
          </a:p>
          <a:p>
            <a:pPr indent="-393700" lvl="0" marL="457200" rtl="0">
              <a:lnSpc>
                <a:spcPct val="115000"/>
              </a:lnSpc>
              <a:spcBef>
                <a:spcPts val="0"/>
              </a:spcBef>
              <a:buSzPts val="2600"/>
              <a:buChar char="▸"/>
            </a:pPr>
            <a:r>
              <a:rPr lang="en" sz="2600"/>
              <a:t>Discontinuous</a:t>
            </a:r>
          </a:p>
          <a:p>
            <a:pPr indent="0" lvl="0" marL="457200" rtl="0">
              <a:lnSpc>
                <a:spcPct val="115000"/>
              </a:lnSpc>
              <a:spcBef>
                <a:spcPts val="1000"/>
              </a:spcBef>
              <a:spcAft>
                <a:spcPts val="1000"/>
              </a:spcAft>
              <a:buNone/>
            </a:pPr>
            <a:r>
              <a:rPr lang="en" sz="1800">
                <a:solidFill>
                  <a:schemeClr val="dk1"/>
                </a:solidFill>
              </a:rPr>
              <a:t>Runs before each drive step, and requires strong computational support to be fast enough</a:t>
            </a:r>
          </a:p>
        </p:txBody>
      </p:sp>
      <p:pic>
        <p:nvPicPr>
          <p:cNvPr id="158" name="Shape 158"/>
          <p:cNvPicPr preferRelativeResize="0"/>
          <p:nvPr/>
        </p:nvPicPr>
        <p:blipFill>
          <a:blip r:embed="rId3">
            <a:alphaModFix/>
          </a:blip>
          <a:stretch>
            <a:fillRect/>
          </a:stretch>
        </p:blipFill>
        <p:spPr>
          <a:xfrm>
            <a:off x="8118924" y="3777350"/>
            <a:ext cx="1025075" cy="136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FFFFFF"/>
                </a:solidFill>
              </a:rPr>
              <a:t>Optimized Probabilistic Roadmap: The Global Planner</a:t>
            </a:r>
          </a:p>
        </p:txBody>
      </p:sp>
      <p:pic>
        <p:nvPicPr>
          <p:cNvPr id="164" name="Shape 164"/>
          <p:cNvPicPr preferRelativeResize="0"/>
          <p:nvPr/>
        </p:nvPicPr>
        <p:blipFill>
          <a:blip r:embed="rId3">
            <a:alphaModFix/>
          </a:blip>
          <a:stretch>
            <a:fillRect/>
          </a:stretch>
        </p:blipFill>
        <p:spPr>
          <a:xfrm>
            <a:off x="-19962" y="1157612"/>
            <a:ext cx="9183924" cy="2487300"/>
          </a:xfrm>
          <a:prstGeom prst="rect">
            <a:avLst/>
          </a:prstGeom>
          <a:noFill/>
          <a:ln>
            <a:noFill/>
          </a:ln>
        </p:spPr>
      </p:pic>
      <p:sp>
        <p:nvSpPr>
          <p:cNvPr id="165" name="Shape 165"/>
          <p:cNvSpPr/>
          <p:nvPr/>
        </p:nvSpPr>
        <p:spPr>
          <a:xfrm>
            <a:off x="156550" y="1340700"/>
            <a:ext cx="1274100" cy="860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66" name="Shape 166"/>
          <p:cNvPicPr preferRelativeResize="0"/>
          <p:nvPr/>
        </p:nvPicPr>
        <p:blipFill>
          <a:blip r:embed="rId4">
            <a:alphaModFix/>
          </a:blip>
          <a:stretch>
            <a:fillRect/>
          </a:stretch>
        </p:blipFill>
        <p:spPr>
          <a:xfrm>
            <a:off x="8118924" y="3777350"/>
            <a:ext cx="1025075" cy="1366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104900" y="276075"/>
            <a:ext cx="6724500" cy="7491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FFFFFF"/>
                </a:solidFill>
              </a:rPr>
              <a:t>Optimized Probabilistic Roadmap: The Global Planner</a:t>
            </a:r>
          </a:p>
        </p:txBody>
      </p:sp>
      <p:sp>
        <p:nvSpPr>
          <p:cNvPr id="172" name="Shape 172"/>
          <p:cNvSpPr/>
          <p:nvPr/>
        </p:nvSpPr>
        <p:spPr>
          <a:xfrm>
            <a:off x="6257475" y="1528900"/>
            <a:ext cx="20316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100">
                <a:solidFill>
                  <a:schemeClr val="dk1"/>
                </a:solidFill>
              </a:rPr>
              <a:t>Generate basic probabilistic roadmap waypoints</a:t>
            </a:r>
          </a:p>
        </p:txBody>
      </p:sp>
      <p:sp>
        <p:nvSpPr>
          <p:cNvPr id="173" name="Shape 173"/>
          <p:cNvSpPr/>
          <p:nvPr/>
        </p:nvSpPr>
        <p:spPr>
          <a:xfrm rot="5400000">
            <a:off x="7061775" y="2475138"/>
            <a:ext cx="423000" cy="193200"/>
          </a:xfrm>
          <a:prstGeom prst="rightArrow">
            <a:avLst>
              <a:gd fmla="val 50000" name="adj1"/>
              <a:gd fmla="val 50000" name="adj2"/>
            </a:avLst>
          </a:prstGeom>
          <a:solidFill>
            <a:srgbClr val="F9CB9C"/>
          </a:solidFill>
          <a:ln cap="flat" cmpd="sng" w="9525">
            <a:solidFill>
              <a:srgbClr val="EA9999"/>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p:nvPr/>
        </p:nvSpPr>
        <p:spPr>
          <a:xfrm>
            <a:off x="6257475" y="2865500"/>
            <a:ext cx="2031600" cy="749100"/>
          </a:xfrm>
          <a:prstGeom prst="roundRect">
            <a:avLst>
              <a:gd fmla="val 16667" name="adj"/>
            </a:avLst>
          </a:prstGeom>
          <a:noFill/>
          <a:ln cap="flat" cmpd="sng" w="9525">
            <a:solidFill>
              <a:srgbClr val="45818E"/>
            </a:solidFill>
            <a:prstDash val="solid"/>
            <a:round/>
            <a:headEnd len="med" w="med" type="none"/>
            <a:tailEnd len="med" w="med" type="none"/>
          </a:ln>
        </p:spPr>
        <p:txBody>
          <a:bodyPr anchorCtr="0" anchor="ctr" bIns="91425" lIns="91425" rIns="91425" wrap="square" tIns="91425">
            <a:noAutofit/>
          </a:bodyPr>
          <a:lstStyle/>
          <a:p>
            <a:pPr indent="0" lvl="0" marL="0" rtl="0" algn="ctr">
              <a:lnSpc>
                <a:spcPct val="115000"/>
              </a:lnSpc>
              <a:spcBef>
                <a:spcPts val="0"/>
              </a:spcBef>
              <a:buNone/>
            </a:pPr>
            <a:r>
              <a:rPr lang="en" sz="1100">
                <a:solidFill>
                  <a:schemeClr val="dk1"/>
                </a:solidFill>
              </a:rPr>
              <a:t>Create 2d euclidean balls around these waypoints</a:t>
            </a:r>
          </a:p>
        </p:txBody>
      </p:sp>
      <p:pic>
        <p:nvPicPr>
          <p:cNvPr id="175" name="Shape 175"/>
          <p:cNvPicPr preferRelativeResize="0"/>
          <p:nvPr/>
        </p:nvPicPr>
        <p:blipFill rotWithShape="1">
          <a:blip r:embed="rId3">
            <a:alphaModFix/>
          </a:blip>
          <a:srcRect b="4820" l="0" r="0" t="6234"/>
          <a:stretch/>
        </p:blipFill>
        <p:spPr>
          <a:xfrm>
            <a:off x="1013425" y="1025175"/>
            <a:ext cx="4381226" cy="3897098"/>
          </a:xfrm>
          <a:prstGeom prst="rect">
            <a:avLst/>
          </a:prstGeom>
          <a:noFill/>
          <a:ln>
            <a:noFill/>
          </a:ln>
        </p:spPr>
      </p:pic>
      <p:pic>
        <p:nvPicPr>
          <p:cNvPr id="176" name="Shape 176"/>
          <p:cNvPicPr preferRelativeResize="0"/>
          <p:nvPr/>
        </p:nvPicPr>
        <p:blipFill>
          <a:blip r:embed="rId4">
            <a:alphaModFix/>
          </a:blip>
          <a:stretch>
            <a:fillRect/>
          </a:stretch>
        </p:blipFill>
        <p:spPr>
          <a:xfrm>
            <a:off x="8118924" y="3777350"/>
            <a:ext cx="1025075" cy="136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