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12700" cap="flat">
              <a:solidFill>
                <a:srgbClr val="EBEDEB"/>
              </a:solidFill>
              <a:prstDash val="solid"/>
              <a:round/>
            </a:ln>
          </a:top>
          <a:bottom>
            <a:ln w="127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rgbClr val="DDE1E6"/>
          </a:solidFill>
        </a:fill>
      </a:tcStyle>
    </a:wholeTbl>
    <a:band2H>
      <a:tcTxStyle b="def" i="def"/>
      <a:tcStyle>
        <a:tcBdr/>
        <a:fill>
          <a:solidFill>
            <a:srgbClr val="EFF0F3"/>
          </a:solidFill>
        </a:fill>
      </a:tcStyle>
    </a:band2H>
    <a:firstCol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12700" cap="flat">
              <a:solidFill>
                <a:srgbClr val="EBEDEB"/>
              </a:solidFill>
              <a:prstDash val="solid"/>
              <a:round/>
            </a:ln>
          </a:top>
          <a:bottom>
            <a:ln w="127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38100" cap="flat">
              <a:solidFill>
                <a:srgbClr val="EBEDEB"/>
              </a:solidFill>
              <a:prstDash val="solid"/>
              <a:round/>
            </a:ln>
          </a:top>
          <a:bottom>
            <a:ln w="127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12700" cap="flat">
              <a:solidFill>
                <a:srgbClr val="EBEDEB"/>
              </a:solidFill>
              <a:prstDash val="solid"/>
              <a:round/>
            </a:ln>
          </a:top>
          <a:bottom>
            <a:ln w="381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12700" cap="flat">
              <a:solidFill>
                <a:srgbClr val="EBEDEB"/>
              </a:solidFill>
              <a:prstDash val="solid"/>
              <a:round/>
            </a:ln>
          </a:top>
          <a:bottom>
            <a:ln w="127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rgbClr val="EDEECB"/>
          </a:solidFill>
        </a:fill>
      </a:tcStyle>
    </a:wholeTbl>
    <a:band2H>
      <a:tcTxStyle b="def" i="def"/>
      <a:tcStyle>
        <a:tcBdr/>
        <a:fill>
          <a:solidFill>
            <a:srgbClr val="F6F7E7"/>
          </a:solidFill>
        </a:fill>
      </a:tcStyle>
    </a:band2H>
    <a:firstCol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12700" cap="flat">
              <a:solidFill>
                <a:srgbClr val="EBEDEB"/>
              </a:solidFill>
              <a:prstDash val="solid"/>
              <a:round/>
            </a:ln>
          </a:top>
          <a:bottom>
            <a:ln w="127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38100" cap="flat">
              <a:solidFill>
                <a:srgbClr val="EBEDEB"/>
              </a:solidFill>
              <a:prstDash val="solid"/>
              <a:round/>
            </a:ln>
          </a:top>
          <a:bottom>
            <a:ln w="127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12700" cap="flat">
              <a:solidFill>
                <a:srgbClr val="EBEDEB"/>
              </a:solidFill>
              <a:prstDash val="solid"/>
              <a:round/>
            </a:ln>
          </a:top>
          <a:bottom>
            <a:ln w="381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12700" cap="flat">
              <a:solidFill>
                <a:srgbClr val="EBEDEB"/>
              </a:solidFill>
              <a:prstDash val="solid"/>
              <a:round/>
            </a:ln>
          </a:top>
          <a:bottom>
            <a:ln w="127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rgbClr val="EAE1DA"/>
          </a:solidFill>
        </a:fill>
      </a:tcStyle>
    </a:wholeTbl>
    <a:band2H>
      <a:tcTxStyle b="def" i="def"/>
      <a:tcStyle>
        <a:tcBdr/>
        <a:fill>
          <a:solidFill>
            <a:srgbClr val="F5F1ED"/>
          </a:solidFill>
        </a:fill>
      </a:tcStyle>
    </a:band2H>
    <a:firstCol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12700" cap="flat">
              <a:solidFill>
                <a:srgbClr val="EBEDEB"/>
              </a:solidFill>
              <a:prstDash val="solid"/>
              <a:round/>
            </a:ln>
          </a:top>
          <a:bottom>
            <a:ln w="127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38100" cap="flat">
              <a:solidFill>
                <a:srgbClr val="EBEDEB"/>
              </a:solidFill>
              <a:prstDash val="solid"/>
              <a:round/>
            </a:ln>
          </a:top>
          <a:bottom>
            <a:ln w="127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12700" cap="flat">
              <a:solidFill>
                <a:srgbClr val="EBEDEB"/>
              </a:solidFill>
              <a:prstDash val="solid"/>
              <a:round/>
            </a:ln>
          </a:top>
          <a:bottom>
            <a:ln w="381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EBEDEB"/>
          </a:solidFill>
        </a:fill>
      </a:tcStyle>
    </a:band2H>
    <a:firstCol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DEB"/>
          </a:solidFill>
        </a:fill>
      </a:tcStyle>
    </a:lastRow>
    <a:firstRow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12700" cap="flat">
              <a:solidFill>
                <a:srgbClr val="EBEDEB"/>
              </a:solidFill>
              <a:prstDash val="solid"/>
              <a:round/>
            </a:ln>
          </a:top>
          <a:bottom>
            <a:ln w="127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12700" cap="flat">
              <a:solidFill>
                <a:srgbClr val="EBEDEB"/>
              </a:solidFill>
              <a:prstDash val="solid"/>
              <a:round/>
            </a:ln>
          </a:top>
          <a:bottom>
            <a:ln w="127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38100" cap="flat">
              <a:solidFill>
                <a:srgbClr val="EBEDEB"/>
              </a:solidFill>
              <a:prstDash val="solid"/>
              <a:round/>
            </a:ln>
          </a:top>
          <a:bottom>
            <a:ln w="127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EBEDEB"/>
        </a:fontRef>
        <a:srgbClr val="EBEDEB"/>
      </a:tcTxStyle>
      <a:tcStyle>
        <a:tcBdr>
          <a:left>
            <a:ln w="12700" cap="flat">
              <a:solidFill>
                <a:srgbClr val="EBEDEB"/>
              </a:solidFill>
              <a:prstDash val="solid"/>
              <a:round/>
            </a:ln>
          </a:left>
          <a:right>
            <a:ln w="12700" cap="flat">
              <a:solidFill>
                <a:srgbClr val="EBEDEB"/>
              </a:solidFill>
              <a:prstDash val="solid"/>
              <a:round/>
            </a:ln>
          </a:right>
          <a:top>
            <a:ln w="12700" cap="flat">
              <a:solidFill>
                <a:srgbClr val="EBEDEB"/>
              </a:solidFill>
              <a:prstDash val="solid"/>
              <a:round/>
            </a:ln>
          </a:top>
          <a:bottom>
            <a:ln w="38100" cap="flat">
              <a:solidFill>
                <a:srgbClr val="EBEDEB"/>
              </a:solidFill>
              <a:prstDash val="solid"/>
              <a:round/>
            </a:ln>
          </a:bottom>
          <a:insideH>
            <a:ln w="12700" cap="flat">
              <a:solidFill>
                <a:srgbClr val="EBEDEB"/>
              </a:solidFill>
              <a:prstDash val="solid"/>
              <a:round/>
            </a:ln>
          </a:insideH>
          <a:insideV>
            <a:ln w="12700" cap="flat">
              <a:solidFill>
                <a:srgbClr val="EBEDEB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職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51"/>
          <p:cNvSpPr/>
          <p:nvPr/>
        </p:nvSpPr>
        <p:spPr>
          <a:xfrm flipH="1">
            <a:off x="-1" y="0"/>
            <a:ext cx="12192004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9" name="矩形 52"/>
          <p:cNvSpPr/>
          <p:nvPr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20" name="按一下以新增標題"/>
          <p:cNvSpPr txBox="1"/>
          <p:nvPr>
            <p:ph type="title" hasCustomPrompt="1"/>
          </p:nvPr>
        </p:nvSpPr>
        <p:spPr>
          <a:xfrm>
            <a:off x="1628168" y="1057521"/>
            <a:ext cx="5003540" cy="21734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cap="all" sz="4400"/>
            </a:lvl1pPr>
          </a:lstStyle>
          <a:p>
            <a:pPr/>
            <a:r>
              <a:t>按一下以新增標題</a:t>
            </a:r>
          </a:p>
        </p:txBody>
      </p:sp>
      <p:sp>
        <p:nvSpPr>
          <p:cNvPr id="21" name="內文層級一…"/>
          <p:cNvSpPr txBox="1"/>
          <p:nvPr>
            <p:ph type="body" sz="quarter" idx="1" hasCustomPrompt="1"/>
          </p:nvPr>
        </p:nvSpPr>
        <p:spPr>
          <a:xfrm>
            <a:off x="1646643" y="3751119"/>
            <a:ext cx="4985066" cy="1606165"/>
          </a:xfrm>
          <a:prstGeom prst="rect">
            <a:avLst/>
          </a:prstGeom>
        </p:spPr>
        <p:txBody>
          <a:bodyPr anchor="t"/>
          <a:lstStyle>
            <a:lvl1pPr>
              <a:defRPr b="0" sz="2400"/>
            </a:lvl1pPr>
            <a:lvl2pPr>
              <a:defRPr b="0" sz="2400"/>
            </a:lvl2pPr>
            <a:lvl3pPr marL="228600" indent="-548640">
              <a:defRPr b="0" sz="2400"/>
            </a:lvl3pPr>
            <a:lvl4pPr marL="228600" indent="-548640">
              <a:defRPr b="0" sz="2400"/>
            </a:lvl4pPr>
            <a:lvl5pPr marL="228600" indent="-548640">
              <a:defRPr b="0" sz="2400"/>
            </a:lvl5pPr>
          </a:lstStyle>
          <a:p>
            <a:pPr/>
            <a:r>
              <a:t>按一下以新增副標題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" name="矩形 55"/>
          <p:cNvSpPr/>
          <p:nvPr/>
        </p:nvSpPr>
        <p:spPr>
          <a:xfrm>
            <a:off x="-2" y="889697"/>
            <a:ext cx="1070777" cy="24661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23" name="矩形 56"/>
          <p:cNvSpPr/>
          <p:nvPr/>
        </p:nvSpPr>
        <p:spPr>
          <a:xfrm rot="5400000">
            <a:off x="-2365126" y="3396996"/>
            <a:ext cx="6858004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24" name="矩形 58"/>
          <p:cNvSpPr/>
          <p:nvPr/>
        </p:nvSpPr>
        <p:spPr>
          <a:xfrm rot="5400000">
            <a:off x="3398930" y="3396996"/>
            <a:ext cx="6858005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25" name="圖片版面配置區 64"/>
          <p:cNvSpPr/>
          <p:nvPr>
            <p:ph type="pic" idx="21"/>
          </p:nvPr>
        </p:nvSpPr>
        <p:spPr>
          <a:xfrm>
            <a:off x="6859936" y="-3"/>
            <a:ext cx="5332066" cy="68580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內容 2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6"/>
          <p:cNvSpPr/>
          <p:nvPr/>
        </p:nvSpPr>
        <p:spPr>
          <a:xfrm>
            <a:off x="4718301" y="0"/>
            <a:ext cx="74737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42" name="矩形 20"/>
          <p:cNvSpPr/>
          <p:nvPr/>
        </p:nvSpPr>
        <p:spPr>
          <a:xfrm rot="5400000">
            <a:off x="1257296" y="3396996"/>
            <a:ext cx="6858005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43" name="矩形 1"/>
          <p:cNvSpPr/>
          <p:nvPr/>
        </p:nvSpPr>
        <p:spPr>
          <a:xfrm>
            <a:off x="-2" y="0"/>
            <a:ext cx="12188956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44" name="矩形 19"/>
          <p:cNvSpPr/>
          <p:nvPr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45" name="按一下以新增標題"/>
          <p:cNvSpPr txBox="1"/>
          <p:nvPr>
            <p:ph type="title" hasCustomPrompt="1"/>
          </p:nvPr>
        </p:nvSpPr>
        <p:spPr>
          <a:xfrm>
            <a:off x="648935" y="180644"/>
            <a:ext cx="10900148" cy="935777"/>
          </a:xfrm>
          <a:prstGeom prst="rect">
            <a:avLst/>
          </a:prstGeom>
        </p:spPr>
        <p:txBody>
          <a:bodyPr/>
          <a:lstStyle/>
          <a:p>
            <a:pPr/>
            <a:r>
              <a:t>按一下以新增標題</a:t>
            </a:r>
          </a:p>
        </p:txBody>
      </p:sp>
      <p:sp>
        <p:nvSpPr>
          <p:cNvPr id="146" name="矩形 4"/>
          <p:cNvSpPr/>
          <p:nvPr/>
        </p:nvSpPr>
        <p:spPr>
          <a:xfrm>
            <a:off x="0" y="1351619"/>
            <a:ext cx="12192003" cy="4749487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47" name="矩形 5"/>
          <p:cNvSpPr/>
          <p:nvPr/>
        </p:nvSpPr>
        <p:spPr>
          <a:xfrm>
            <a:off x="1" y="6107836"/>
            <a:ext cx="4651248" cy="7501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48" name="內文層級一…"/>
          <p:cNvSpPr txBox="1"/>
          <p:nvPr>
            <p:ph type="body" sz="quarter" idx="1" hasCustomPrompt="1"/>
          </p:nvPr>
        </p:nvSpPr>
        <p:spPr>
          <a:xfrm>
            <a:off x="648933" y="1834003"/>
            <a:ext cx="4727738" cy="465157"/>
          </a:xfrm>
          <a:prstGeom prst="rect">
            <a:avLst/>
          </a:prstGeom>
        </p:spPr>
        <p:txBody>
          <a:bodyPr anchor="t"/>
          <a:lstStyle>
            <a:lvl1pPr>
              <a:defRPr sz="2000"/>
            </a:lvl1pPr>
            <a:lvl2pPr>
              <a:defRPr sz="2000"/>
            </a:lvl2pPr>
            <a:lvl3pPr marL="137158" indent="-457200">
              <a:defRPr sz="2000"/>
            </a:lvl3pPr>
            <a:lvl4pPr marL="137158" indent="-457200">
              <a:defRPr sz="2000"/>
            </a:lvl4pPr>
            <a:lvl5pPr marL="137158" indent="-457200">
              <a:defRPr sz="2000"/>
            </a:lvl5pPr>
          </a:lstStyle>
          <a:p>
            <a:pPr/>
            <a:r>
              <a:t>按一下以新增副標題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9" name="矩形 8"/>
          <p:cNvSpPr/>
          <p:nvPr/>
        </p:nvSpPr>
        <p:spPr>
          <a:xfrm>
            <a:off x="1522" y="6101107"/>
            <a:ext cx="12188956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50" name="矩形 12"/>
          <p:cNvSpPr/>
          <p:nvPr/>
        </p:nvSpPr>
        <p:spPr>
          <a:xfrm>
            <a:off x="4633798" y="6117630"/>
            <a:ext cx="64010" cy="74037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5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"/>
          <p:cNvSpPr/>
          <p:nvPr/>
        </p:nvSpPr>
        <p:spPr>
          <a:xfrm>
            <a:off x="-2" y="0"/>
            <a:ext cx="12188956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59" name="矩形 2"/>
          <p:cNvSpPr/>
          <p:nvPr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60" name="按一下以新增標題"/>
          <p:cNvSpPr txBox="1"/>
          <p:nvPr>
            <p:ph type="title" hasCustomPrompt="1"/>
          </p:nvPr>
        </p:nvSpPr>
        <p:spPr>
          <a:xfrm>
            <a:off x="648935" y="180644"/>
            <a:ext cx="10900148" cy="935777"/>
          </a:xfrm>
          <a:prstGeom prst="rect">
            <a:avLst/>
          </a:prstGeom>
        </p:spPr>
        <p:txBody>
          <a:bodyPr/>
          <a:lstStyle/>
          <a:p>
            <a:pPr/>
            <a:r>
              <a:t>按一下以新增標題</a:t>
            </a:r>
          </a:p>
        </p:txBody>
      </p:sp>
      <p:sp>
        <p:nvSpPr>
          <p:cNvPr id="161" name="矩形 4"/>
          <p:cNvSpPr/>
          <p:nvPr/>
        </p:nvSpPr>
        <p:spPr>
          <a:xfrm>
            <a:off x="0" y="1351619"/>
            <a:ext cx="12192003" cy="4749487"/>
          </a:xfrm>
          <a:prstGeom prst="rect">
            <a:avLst/>
          </a:pr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62" name="矩形 5"/>
          <p:cNvSpPr/>
          <p:nvPr/>
        </p:nvSpPr>
        <p:spPr>
          <a:xfrm>
            <a:off x="1" y="6107836"/>
            <a:ext cx="4651248" cy="7501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63" name="內文層級一…"/>
          <p:cNvSpPr txBox="1"/>
          <p:nvPr>
            <p:ph type="body" sz="quarter" idx="1" hasCustomPrompt="1"/>
          </p:nvPr>
        </p:nvSpPr>
        <p:spPr>
          <a:xfrm>
            <a:off x="648935" y="1834003"/>
            <a:ext cx="3519028" cy="465157"/>
          </a:xfrm>
          <a:prstGeom prst="rect">
            <a:avLst/>
          </a:prstGeom>
        </p:spPr>
        <p:txBody>
          <a:bodyPr anchor="t"/>
          <a:lstStyle>
            <a:lvl1pPr>
              <a:defRPr sz="2000"/>
            </a:lvl1pPr>
            <a:lvl2pPr>
              <a:defRPr sz="2000"/>
            </a:lvl2pPr>
            <a:lvl3pPr marL="137158" indent="-457200">
              <a:defRPr sz="2000"/>
            </a:lvl3pPr>
            <a:lvl4pPr marL="137158" indent="-457200">
              <a:defRPr sz="2000"/>
            </a:lvl4pPr>
            <a:lvl5pPr marL="137158" indent="-457200">
              <a:defRPr sz="2000"/>
            </a:lvl5pPr>
          </a:lstStyle>
          <a:p>
            <a:pPr/>
            <a:r>
              <a:t>按一下以新增副標題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4" name="矩形 7"/>
          <p:cNvSpPr/>
          <p:nvPr/>
        </p:nvSpPr>
        <p:spPr>
          <a:xfrm>
            <a:off x="1522" y="6101107"/>
            <a:ext cx="12188956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65" name="矩形 11"/>
          <p:cNvSpPr/>
          <p:nvPr/>
        </p:nvSpPr>
        <p:spPr>
          <a:xfrm>
            <a:off x="4633798" y="6117630"/>
            <a:ext cx="64010" cy="74037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6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6"/>
          <p:cNvSpPr/>
          <p:nvPr/>
        </p:nvSpPr>
        <p:spPr>
          <a:xfrm>
            <a:off x="4718301" y="0"/>
            <a:ext cx="74737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74" name="矩形 20"/>
          <p:cNvSpPr/>
          <p:nvPr/>
        </p:nvSpPr>
        <p:spPr>
          <a:xfrm rot="5400000">
            <a:off x="1257296" y="3396996"/>
            <a:ext cx="6858005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75" name="矩形 5"/>
          <p:cNvSpPr/>
          <p:nvPr/>
        </p:nvSpPr>
        <p:spPr>
          <a:xfrm flipH="1">
            <a:off x="-1" y="0"/>
            <a:ext cx="12192004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76" name="矩形 10"/>
          <p:cNvSpPr/>
          <p:nvPr/>
        </p:nvSpPr>
        <p:spPr>
          <a:xfrm>
            <a:off x="4677550" y="0"/>
            <a:ext cx="7514451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77" name="按一下以新增標題"/>
          <p:cNvSpPr txBox="1"/>
          <p:nvPr>
            <p:ph type="title" hasCustomPrompt="1"/>
          </p:nvPr>
        </p:nvSpPr>
        <p:spPr>
          <a:xfrm>
            <a:off x="5376667" y="537381"/>
            <a:ext cx="6172414" cy="10319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按一下以新增標題</a:t>
            </a:r>
          </a:p>
        </p:txBody>
      </p:sp>
      <p:sp>
        <p:nvSpPr>
          <p:cNvPr id="178" name="矩形 9"/>
          <p:cNvSpPr/>
          <p:nvPr/>
        </p:nvSpPr>
        <p:spPr>
          <a:xfrm rot="5400000">
            <a:off x="1216551" y="3396996"/>
            <a:ext cx="6858004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79" name="矩形 12"/>
          <p:cNvSpPr/>
          <p:nvPr/>
        </p:nvSpPr>
        <p:spPr>
          <a:xfrm>
            <a:off x="-2" y="2249322"/>
            <a:ext cx="4617724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80" name="矩形 13"/>
          <p:cNvSpPr/>
          <p:nvPr/>
        </p:nvSpPr>
        <p:spPr>
          <a:xfrm>
            <a:off x="-2" y="4546655"/>
            <a:ext cx="4617724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81" name="圖片版面配置區 19"/>
          <p:cNvSpPr/>
          <p:nvPr>
            <p:ph type="pic" sz="quarter" idx="21"/>
          </p:nvPr>
        </p:nvSpPr>
        <p:spPr>
          <a:xfrm>
            <a:off x="-3" y="-3"/>
            <a:ext cx="4613547" cy="224932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2" name="圖片版面配置區 19"/>
          <p:cNvSpPr/>
          <p:nvPr>
            <p:ph type="pic" sz="quarter" idx="22"/>
          </p:nvPr>
        </p:nvSpPr>
        <p:spPr>
          <a:xfrm>
            <a:off x="-3" y="2311337"/>
            <a:ext cx="4613547" cy="22415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3" name="圖片版面配置區 19"/>
          <p:cNvSpPr/>
          <p:nvPr>
            <p:ph type="pic" sz="quarter" idx="23"/>
          </p:nvPr>
        </p:nvSpPr>
        <p:spPr>
          <a:xfrm>
            <a:off x="-3" y="4613571"/>
            <a:ext cx="4613547" cy="22415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4" name="內文層級一…"/>
          <p:cNvSpPr txBox="1"/>
          <p:nvPr>
            <p:ph type="body" sz="half" idx="1" hasCustomPrompt="1"/>
          </p:nvPr>
        </p:nvSpPr>
        <p:spPr>
          <a:xfrm>
            <a:off x="5376671" y="1735745"/>
            <a:ext cx="6172414" cy="3767498"/>
          </a:xfrm>
          <a:prstGeom prst="rect">
            <a:avLst/>
          </a:prstGeom>
        </p:spPr>
        <p:txBody>
          <a:bodyPr anchor="t"/>
          <a:lstStyle>
            <a:lvl1pPr>
              <a:defRPr b="0" sz="1600"/>
            </a:lvl1pPr>
            <a:lvl2pPr>
              <a:defRPr b="0" sz="1600"/>
            </a:lvl2pPr>
            <a:lvl3pPr marL="45720" indent="-365759">
              <a:defRPr b="0" sz="1600"/>
            </a:lvl3pPr>
            <a:lvl4pPr marL="45720" indent="-365759">
              <a:defRPr b="0" sz="1600"/>
            </a:lvl4pPr>
            <a:lvl5pPr marL="45720" indent="-365759">
              <a:defRPr b="0" sz="1600"/>
            </a:lvl5pPr>
          </a:lstStyle>
          <a:p>
            <a:pPr/>
            <a:r>
              <a:t> 按一下以新增文字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矩形 6"/>
          <p:cNvSpPr/>
          <p:nvPr/>
        </p:nvSpPr>
        <p:spPr>
          <a:xfrm>
            <a:off x="4718301" y="0"/>
            <a:ext cx="74737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93" name="矩形 20"/>
          <p:cNvSpPr/>
          <p:nvPr/>
        </p:nvSpPr>
        <p:spPr>
          <a:xfrm rot="5400000">
            <a:off x="1257296" y="3396996"/>
            <a:ext cx="6858005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94" name="矩形 5"/>
          <p:cNvSpPr/>
          <p:nvPr/>
        </p:nvSpPr>
        <p:spPr>
          <a:xfrm flipH="1">
            <a:off x="-1" y="0"/>
            <a:ext cx="12192004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95" name="矩形 6"/>
          <p:cNvSpPr/>
          <p:nvPr/>
        </p:nvSpPr>
        <p:spPr>
          <a:xfrm>
            <a:off x="-1" y="866789"/>
            <a:ext cx="6833383" cy="2594215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96" name="按一下以新增標題"/>
          <p:cNvSpPr txBox="1"/>
          <p:nvPr>
            <p:ph type="title" hasCustomPrompt="1"/>
          </p:nvPr>
        </p:nvSpPr>
        <p:spPr>
          <a:xfrm>
            <a:off x="1434622" y="1138041"/>
            <a:ext cx="4862811" cy="20194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</a:lstStyle>
          <a:p>
            <a:pPr/>
            <a:r>
              <a:t>按一下以新增標題</a:t>
            </a:r>
          </a:p>
        </p:txBody>
      </p:sp>
      <p:sp>
        <p:nvSpPr>
          <p:cNvPr id="197" name="圖片版面配置區 21"/>
          <p:cNvSpPr/>
          <p:nvPr>
            <p:ph type="pic" sz="half" idx="21"/>
          </p:nvPr>
        </p:nvSpPr>
        <p:spPr>
          <a:xfrm>
            <a:off x="6858023" y="4941"/>
            <a:ext cx="5333979" cy="33920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8" name="圖片版面配置區 21"/>
          <p:cNvSpPr/>
          <p:nvPr>
            <p:ph type="pic" sz="half" idx="22"/>
          </p:nvPr>
        </p:nvSpPr>
        <p:spPr>
          <a:xfrm>
            <a:off x="1067710" y="3461001"/>
            <a:ext cx="5728219" cy="33969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9" name="矩形 8"/>
          <p:cNvSpPr/>
          <p:nvPr/>
        </p:nvSpPr>
        <p:spPr>
          <a:xfrm>
            <a:off x="-3064" y="920164"/>
            <a:ext cx="1070777" cy="246619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200" name="矩形 9"/>
          <p:cNvSpPr/>
          <p:nvPr/>
        </p:nvSpPr>
        <p:spPr>
          <a:xfrm rot="5400000">
            <a:off x="-2390233" y="3396996"/>
            <a:ext cx="6858004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201" name="矩形 10"/>
          <p:cNvSpPr/>
          <p:nvPr/>
        </p:nvSpPr>
        <p:spPr>
          <a:xfrm>
            <a:off x="-1" y="848454"/>
            <a:ext cx="6833383" cy="71708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202" name="矩形 13"/>
          <p:cNvSpPr/>
          <p:nvPr/>
        </p:nvSpPr>
        <p:spPr>
          <a:xfrm>
            <a:off x="6858023" y="3442672"/>
            <a:ext cx="5333979" cy="3415329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203" name="矩形 14"/>
          <p:cNvSpPr/>
          <p:nvPr/>
        </p:nvSpPr>
        <p:spPr>
          <a:xfrm>
            <a:off x="-2" y="3396996"/>
            <a:ext cx="12192005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204" name="內文層級一…"/>
          <p:cNvSpPr txBox="1"/>
          <p:nvPr>
            <p:ph type="body" sz="quarter" idx="1" hasCustomPrompt="1"/>
          </p:nvPr>
        </p:nvSpPr>
        <p:spPr>
          <a:xfrm>
            <a:off x="7386762" y="3928342"/>
            <a:ext cx="4162321" cy="228500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b="0" sz="2400"/>
            </a:lvl1pPr>
            <a:lvl2pPr>
              <a:lnSpc>
                <a:spcPct val="100000"/>
              </a:lnSpc>
              <a:defRPr b="0" sz="2400"/>
            </a:lvl2pPr>
            <a:lvl3pPr marL="228600" indent="-548640">
              <a:lnSpc>
                <a:spcPct val="100000"/>
              </a:lnSpc>
              <a:defRPr b="0" sz="2400"/>
            </a:lvl3pPr>
            <a:lvl4pPr marL="228600" indent="-548640">
              <a:lnSpc>
                <a:spcPct val="100000"/>
              </a:lnSpc>
              <a:defRPr b="0" sz="2400"/>
            </a:lvl4pPr>
            <a:lvl5pPr marL="228600" indent="-548640">
              <a:lnSpc>
                <a:spcPct val="100000"/>
              </a:lnSpc>
              <a:defRPr b="0" sz="2400"/>
            </a:lvl5pPr>
          </a:lstStyle>
          <a:p>
            <a:pPr/>
            <a:r>
              <a:t>按一下以新增文字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5" name="矩形 17"/>
          <p:cNvSpPr/>
          <p:nvPr/>
        </p:nvSpPr>
        <p:spPr>
          <a:xfrm rot="5400000">
            <a:off x="3398930" y="3396996"/>
            <a:ext cx="6858005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2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6"/>
          <p:cNvSpPr/>
          <p:nvPr/>
        </p:nvSpPr>
        <p:spPr>
          <a:xfrm>
            <a:off x="4718301" y="0"/>
            <a:ext cx="74737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34" name="矩形 20"/>
          <p:cNvSpPr/>
          <p:nvPr/>
        </p:nvSpPr>
        <p:spPr>
          <a:xfrm rot="5400000">
            <a:off x="1257296" y="3396996"/>
            <a:ext cx="6858005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35" name="矩形 6"/>
          <p:cNvSpPr/>
          <p:nvPr/>
        </p:nvSpPr>
        <p:spPr>
          <a:xfrm>
            <a:off x="-2" y="0"/>
            <a:ext cx="12192005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36" name="矩形 7"/>
          <p:cNvSpPr/>
          <p:nvPr/>
        </p:nvSpPr>
        <p:spPr>
          <a:xfrm>
            <a:off x="8175813" y="-2"/>
            <a:ext cx="4016190" cy="1056546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37" name="矩形 9"/>
          <p:cNvSpPr/>
          <p:nvPr/>
        </p:nvSpPr>
        <p:spPr>
          <a:xfrm>
            <a:off x="1524" y="1031500"/>
            <a:ext cx="12188953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38" name="矩形 10"/>
          <p:cNvSpPr/>
          <p:nvPr/>
        </p:nvSpPr>
        <p:spPr>
          <a:xfrm>
            <a:off x="3048" y="1095507"/>
            <a:ext cx="8203484" cy="5016896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39" name="按一下以新增標題"/>
          <p:cNvSpPr txBox="1"/>
          <p:nvPr>
            <p:ph type="title" hasCustomPrompt="1"/>
          </p:nvPr>
        </p:nvSpPr>
        <p:spPr>
          <a:xfrm>
            <a:off x="787178" y="1475398"/>
            <a:ext cx="6623040" cy="7918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按一下以新增標題</a:t>
            </a:r>
          </a:p>
        </p:txBody>
      </p:sp>
      <p:sp>
        <p:nvSpPr>
          <p:cNvPr id="40" name="內文層級一…"/>
          <p:cNvSpPr txBox="1"/>
          <p:nvPr>
            <p:ph type="body" sz="half" idx="1" hasCustomPrompt="1"/>
          </p:nvPr>
        </p:nvSpPr>
        <p:spPr>
          <a:xfrm>
            <a:off x="787178" y="2502047"/>
            <a:ext cx="6623041" cy="3030601"/>
          </a:xfrm>
          <a:prstGeom prst="rect">
            <a:avLst/>
          </a:prstGeom>
        </p:spPr>
        <p:txBody>
          <a:bodyPr anchor="t"/>
          <a:lstStyle>
            <a:lvl1pPr>
              <a:defRPr b="0" sz="2000"/>
            </a:lvl1pPr>
            <a:lvl2pPr>
              <a:defRPr b="0" sz="2000"/>
            </a:lvl2pPr>
            <a:lvl3pPr marL="137158" indent="-457200">
              <a:defRPr b="0" sz="2000"/>
            </a:lvl3pPr>
            <a:lvl4pPr marL="137158" indent="-457200">
              <a:defRPr b="0" sz="2000"/>
            </a:lvl4pPr>
            <a:lvl5pPr marL="137158" indent="-457200">
              <a:defRPr b="0" sz="2000"/>
            </a:lvl5pPr>
          </a:lstStyle>
          <a:p>
            <a:pPr/>
            <a:r>
              <a:t>按一下以新增文字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1" name="圖片版面配置區 22"/>
          <p:cNvSpPr/>
          <p:nvPr>
            <p:ph type="pic" sz="half" idx="21"/>
          </p:nvPr>
        </p:nvSpPr>
        <p:spPr>
          <a:xfrm>
            <a:off x="8194347" y="1085431"/>
            <a:ext cx="3997653" cy="50378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矩形 13"/>
          <p:cNvSpPr/>
          <p:nvPr/>
        </p:nvSpPr>
        <p:spPr>
          <a:xfrm>
            <a:off x="-3" y="6144405"/>
            <a:ext cx="8150091" cy="713597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43" name="矩形 14"/>
          <p:cNvSpPr/>
          <p:nvPr/>
        </p:nvSpPr>
        <p:spPr>
          <a:xfrm>
            <a:off x="8206530" y="6167615"/>
            <a:ext cx="3982420" cy="690387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44" name="矩形 15"/>
          <p:cNvSpPr/>
          <p:nvPr/>
        </p:nvSpPr>
        <p:spPr>
          <a:xfrm>
            <a:off x="1524" y="6112400"/>
            <a:ext cx="12188953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45" name="矩形 17"/>
          <p:cNvSpPr/>
          <p:nvPr/>
        </p:nvSpPr>
        <p:spPr>
          <a:xfrm>
            <a:off x="8142523" y="0"/>
            <a:ext cx="64010" cy="685800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4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21"/>
          <p:cNvSpPr/>
          <p:nvPr/>
        </p:nvSpPr>
        <p:spPr>
          <a:xfrm flipH="1">
            <a:off x="-1" y="0"/>
            <a:ext cx="12192004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54" name="矩形 24"/>
          <p:cNvSpPr/>
          <p:nvPr/>
        </p:nvSpPr>
        <p:spPr>
          <a:xfrm>
            <a:off x="-2" y="3396996"/>
            <a:ext cx="4617724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55" name="矩形 23"/>
          <p:cNvSpPr/>
          <p:nvPr/>
        </p:nvSpPr>
        <p:spPr>
          <a:xfrm rot="5400000">
            <a:off x="1216551" y="3396996"/>
            <a:ext cx="6858004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56" name="矩形 26"/>
          <p:cNvSpPr/>
          <p:nvPr/>
        </p:nvSpPr>
        <p:spPr>
          <a:xfrm>
            <a:off x="4677550" y="0"/>
            <a:ext cx="7514451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57" name="按一下以新增標題"/>
          <p:cNvSpPr txBox="1"/>
          <p:nvPr>
            <p:ph type="title" hasCustomPrompt="1"/>
          </p:nvPr>
        </p:nvSpPr>
        <p:spPr>
          <a:xfrm>
            <a:off x="5205915" y="673307"/>
            <a:ext cx="6457719" cy="158089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按一下以新增標題</a:t>
            </a:r>
          </a:p>
        </p:txBody>
      </p:sp>
      <p:sp>
        <p:nvSpPr>
          <p:cNvPr id="58" name="圖片版面配置區 5"/>
          <p:cNvSpPr/>
          <p:nvPr>
            <p:ph type="pic" sz="quarter" idx="21"/>
          </p:nvPr>
        </p:nvSpPr>
        <p:spPr>
          <a:xfrm>
            <a:off x="0" y="3461003"/>
            <a:ext cx="4613548" cy="33969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9" name="圖片版面配置區 5"/>
          <p:cNvSpPr/>
          <p:nvPr>
            <p:ph type="pic" sz="quarter" idx="22"/>
          </p:nvPr>
        </p:nvSpPr>
        <p:spPr>
          <a:xfrm>
            <a:off x="0" y="0"/>
            <a:ext cx="4613548" cy="33969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" name="內文層級一…"/>
          <p:cNvSpPr txBox="1"/>
          <p:nvPr>
            <p:ph type="body" sz="half" idx="1" hasCustomPrompt="1"/>
          </p:nvPr>
        </p:nvSpPr>
        <p:spPr>
          <a:xfrm>
            <a:off x="5205917" y="2353585"/>
            <a:ext cx="6457718" cy="3767498"/>
          </a:xfrm>
          <a:prstGeom prst="rect">
            <a:avLst/>
          </a:prstGeom>
        </p:spPr>
        <p:txBody>
          <a:bodyPr anchor="t"/>
          <a:lstStyle>
            <a:lvl1pPr>
              <a:defRPr b="0" sz="1600"/>
            </a:lvl1pPr>
            <a:lvl2pPr>
              <a:defRPr b="0" sz="1600"/>
            </a:lvl2pPr>
            <a:lvl3pPr marL="45720" indent="-365759">
              <a:defRPr b="0" sz="1600"/>
            </a:lvl3pPr>
            <a:lvl4pPr marL="45720" indent="-365759">
              <a:defRPr b="0" sz="1600"/>
            </a:lvl4pPr>
            <a:lvl5pPr marL="45720" indent="-365759">
              <a:defRPr b="0" sz="1600"/>
            </a:lvl5pPr>
          </a:lstStyle>
          <a:p>
            <a:pPr/>
            <a:r>
              <a:t>按一下以新增文字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"/>
          <p:cNvSpPr/>
          <p:nvPr/>
        </p:nvSpPr>
        <p:spPr>
          <a:xfrm>
            <a:off x="4718301" y="0"/>
            <a:ext cx="74737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69" name="矩形 20"/>
          <p:cNvSpPr/>
          <p:nvPr/>
        </p:nvSpPr>
        <p:spPr>
          <a:xfrm rot="5400000">
            <a:off x="1257296" y="3396996"/>
            <a:ext cx="6858005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70" name="矩形 23"/>
          <p:cNvSpPr/>
          <p:nvPr/>
        </p:nvSpPr>
        <p:spPr>
          <a:xfrm>
            <a:off x="-2" y="0"/>
            <a:ext cx="12192005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71" name="矩形 24"/>
          <p:cNvSpPr/>
          <p:nvPr/>
        </p:nvSpPr>
        <p:spPr>
          <a:xfrm>
            <a:off x="7547854" y="-4080"/>
            <a:ext cx="4641097" cy="1056546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72" name="矩形 26"/>
          <p:cNvSpPr/>
          <p:nvPr/>
        </p:nvSpPr>
        <p:spPr>
          <a:xfrm>
            <a:off x="1524" y="1031500"/>
            <a:ext cx="12188953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73" name="矩形 27"/>
          <p:cNvSpPr/>
          <p:nvPr/>
        </p:nvSpPr>
        <p:spPr>
          <a:xfrm>
            <a:off x="7585467" y="1095507"/>
            <a:ext cx="4603485" cy="5016896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74" name="按一下以新增標題"/>
          <p:cNvSpPr txBox="1"/>
          <p:nvPr>
            <p:ph type="title" hasCustomPrompt="1"/>
          </p:nvPr>
        </p:nvSpPr>
        <p:spPr>
          <a:xfrm>
            <a:off x="7973503" y="1709528"/>
            <a:ext cx="3754673" cy="252851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595460"/>
                </a:solidFill>
              </a:defRPr>
            </a:lvl1pPr>
          </a:lstStyle>
          <a:p>
            <a:pPr/>
            <a:r>
              <a:t>按一下以新增標題</a:t>
            </a:r>
          </a:p>
        </p:txBody>
      </p:sp>
      <p:sp>
        <p:nvSpPr>
          <p:cNvPr id="75" name="內文層級一…"/>
          <p:cNvSpPr txBox="1"/>
          <p:nvPr>
            <p:ph type="body" sz="quarter" idx="1" hasCustomPrompt="1"/>
          </p:nvPr>
        </p:nvSpPr>
        <p:spPr>
          <a:xfrm>
            <a:off x="7976913" y="4238045"/>
            <a:ext cx="3806922" cy="1741406"/>
          </a:xfrm>
          <a:prstGeom prst="rect">
            <a:avLst/>
          </a:prstGeom>
        </p:spPr>
        <p:txBody>
          <a:bodyPr anchor="t"/>
          <a:lstStyle>
            <a:lvl1pPr>
              <a:defRPr b="0" sz="2000">
                <a:solidFill>
                  <a:srgbClr val="595460"/>
                </a:solidFill>
              </a:defRPr>
            </a:lvl1pPr>
            <a:lvl2pPr>
              <a:defRPr b="0" sz="2000">
                <a:solidFill>
                  <a:srgbClr val="595460"/>
                </a:solidFill>
              </a:defRPr>
            </a:lvl2pPr>
            <a:lvl3pPr marL="137158" indent="-457200">
              <a:defRPr b="0" sz="2000">
                <a:solidFill>
                  <a:srgbClr val="595460"/>
                </a:solidFill>
              </a:defRPr>
            </a:lvl3pPr>
            <a:lvl4pPr marL="137158" indent="-457200">
              <a:defRPr b="0" sz="2000">
                <a:solidFill>
                  <a:srgbClr val="595460"/>
                </a:solidFill>
              </a:defRPr>
            </a:lvl4pPr>
            <a:lvl5pPr marL="137158" indent="-457200">
              <a:defRPr b="0" sz="2000">
                <a:solidFill>
                  <a:srgbClr val="595460"/>
                </a:solidFill>
              </a:defRPr>
            </a:lvl5pPr>
          </a:lstStyle>
          <a:p>
            <a:pPr/>
            <a:r>
              <a:t>按一下以新增副標題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6" name="矩形 31"/>
          <p:cNvSpPr/>
          <p:nvPr/>
        </p:nvSpPr>
        <p:spPr>
          <a:xfrm>
            <a:off x="-1" y="6144405"/>
            <a:ext cx="7534658" cy="713597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77" name="矩形 32"/>
          <p:cNvSpPr/>
          <p:nvPr/>
        </p:nvSpPr>
        <p:spPr>
          <a:xfrm>
            <a:off x="7585467" y="6167615"/>
            <a:ext cx="4603485" cy="690387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78" name="矩形 33"/>
          <p:cNvSpPr/>
          <p:nvPr/>
        </p:nvSpPr>
        <p:spPr>
          <a:xfrm>
            <a:off x="1524" y="6112400"/>
            <a:ext cx="12188953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79" name="矩形 35"/>
          <p:cNvSpPr/>
          <p:nvPr/>
        </p:nvSpPr>
        <p:spPr>
          <a:xfrm>
            <a:off x="7521457" y="0"/>
            <a:ext cx="64010" cy="685800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80" name="圖片版面配置區 38"/>
          <p:cNvSpPr/>
          <p:nvPr>
            <p:ph type="pic" idx="21"/>
          </p:nvPr>
        </p:nvSpPr>
        <p:spPr>
          <a:xfrm>
            <a:off x="1" y="1095509"/>
            <a:ext cx="7519932" cy="50168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xfrm>
            <a:off x="8277901" y="5932173"/>
            <a:ext cx="459699" cy="4241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按一下以新增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按一下以新增標題</a:t>
            </a:r>
          </a:p>
        </p:txBody>
      </p:sp>
      <p:sp>
        <p:nvSpPr>
          <p:cNvPr id="8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按一下以新增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按一下以新增標題</a:t>
            </a:r>
          </a:p>
        </p:txBody>
      </p:sp>
      <p:sp>
        <p:nvSpPr>
          <p:cNvPr id="9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9"/>
          <p:cNvSpPr/>
          <p:nvPr/>
        </p:nvSpPr>
        <p:spPr>
          <a:xfrm>
            <a:off x="4551117" y="0"/>
            <a:ext cx="64010" cy="685800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05" name="手繪多邊形：圖案 8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按一下以編輯母片標題樣式"/>
          <p:cNvSpPr txBox="1"/>
          <p:nvPr>
            <p:ph type="title" hasCustomPrompt="1"/>
          </p:nvPr>
        </p:nvSpPr>
        <p:spPr>
          <a:xfrm>
            <a:off x="-1725" y="1095508"/>
            <a:ext cx="4606536" cy="3936933"/>
          </a:xfrm>
          <a:prstGeom prst="rect">
            <a:avLst/>
          </a:prstGeom>
          <a:solidFill>
            <a:srgbClr val="595460"/>
          </a:solidFill>
        </p:spPr>
        <p:txBody>
          <a:bodyPr anchor="b"/>
          <a:lstStyle>
            <a:lvl1pPr indent="365758">
              <a:lnSpc>
                <a:spcPct val="100000"/>
              </a:lnSpc>
              <a:spcBef>
                <a:spcPts val="1000"/>
              </a:spcBef>
            </a:lvl1pPr>
          </a:lstStyle>
          <a:p>
            <a:pPr/>
            <a:r>
              <a:t>按一下以編輯母片標題樣式</a:t>
            </a:r>
          </a:p>
        </p:txBody>
      </p:sp>
      <p:sp>
        <p:nvSpPr>
          <p:cNvPr id="107" name="內文層級一…"/>
          <p:cNvSpPr txBox="1"/>
          <p:nvPr>
            <p:ph type="body" sz="quarter" idx="1"/>
          </p:nvPr>
        </p:nvSpPr>
        <p:spPr>
          <a:xfrm>
            <a:off x="-1728" y="5032438"/>
            <a:ext cx="4606539" cy="1079964"/>
          </a:xfrm>
          <a:prstGeom prst="rect">
            <a:avLst/>
          </a:prstGeom>
          <a:solidFill>
            <a:srgbClr val="595460"/>
          </a:solidFill>
        </p:spPr>
        <p:txBody>
          <a:bodyPr/>
          <a:lstStyle>
            <a:lvl1pPr indent="365758">
              <a:spcBef>
                <a:spcPts val="1000"/>
              </a:spcBef>
              <a:defRPr>
                <a:solidFill>
                  <a:srgbClr val="FFFFFF"/>
                </a:solidFill>
              </a:defRPr>
            </a:lvl1pPr>
            <a:lvl2pPr indent="365758">
              <a:spcBef>
                <a:spcPts val="1000"/>
              </a:spcBef>
              <a:defRPr>
                <a:solidFill>
                  <a:srgbClr val="FFFFFF"/>
                </a:solidFill>
              </a:defRPr>
            </a:lvl2pPr>
            <a:lvl3pPr marL="457199">
              <a:spcBef>
                <a:spcPts val="1000"/>
              </a:spcBef>
              <a:defRPr>
                <a:solidFill>
                  <a:srgbClr val="FFFFFF"/>
                </a:solidFill>
              </a:defRPr>
            </a:lvl3pPr>
            <a:lvl4pPr marL="457199">
              <a:spcBef>
                <a:spcPts val="1000"/>
              </a:spcBef>
              <a:defRPr>
                <a:solidFill>
                  <a:srgbClr val="FFFFFF"/>
                </a:solidFill>
              </a:defRPr>
            </a:lvl4pPr>
            <a:lvl5pPr marL="457199">
              <a:spcBef>
                <a:spcPts val="1000"/>
              </a:spcBef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8"/>
          <p:cNvSpPr/>
          <p:nvPr/>
        </p:nvSpPr>
        <p:spPr>
          <a:xfrm>
            <a:off x="-2" y="0"/>
            <a:ext cx="12192005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16" name="矩形 26"/>
          <p:cNvSpPr/>
          <p:nvPr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17" name="矩形 27"/>
          <p:cNvSpPr/>
          <p:nvPr/>
        </p:nvSpPr>
        <p:spPr>
          <a:xfrm>
            <a:off x="0" y="4724837"/>
            <a:ext cx="12192000" cy="1347718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18" name="按一下以新增標題"/>
          <p:cNvSpPr txBox="1"/>
          <p:nvPr>
            <p:ph type="title" hasCustomPrompt="1"/>
          </p:nvPr>
        </p:nvSpPr>
        <p:spPr>
          <a:xfrm>
            <a:off x="1535371" y="4872251"/>
            <a:ext cx="10013710" cy="1030362"/>
          </a:xfrm>
          <a:prstGeom prst="rect">
            <a:avLst/>
          </a:prstGeom>
        </p:spPr>
        <p:txBody>
          <a:bodyPr/>
          <a:lstStyle/>
          <a:p>
            <a:pPr/>
            <a:r>
              <a:t>按一下以新增標題</a:t>
            </a:r>
          </a:p>
        </p:txBody>
      </p:sp>
      <p:sp>
        <p:nvSpPr>
          <p:cNvPr id="119" name="矩形 29"/>
          <p:cNvSpPr/>
          <p:nvPr/>
        </p:nvSpPr>
        <p:spPr>
          <a:xfrm>
            <a:off x="-1" y="4790618"/>
            <a:ext cx="1006766" cy="12161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20" name="矩形 30"/>
          <p:cNvSpPr/>
          <p:nvPr/>
        </p:nvSpPr>
        <p:spPr>
          <a:xfrm rot="5400000">
            <a:off x="-2390233" y="3396996"/>
            <a:ext cx="6858004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"/>
          <p:cNvSpPr/>
          <p:nvPr/>
        </p:nvSpPr>
        <p:spPr>
          <a:xfrm>
            <a:off x="-2" y="0"/>
            <a:ext cx="12192005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29" name="矩形 2"/>
          <p:cNvSpPr/>
          <p:nvPr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30" name="矩形 3"/>
          <p:cNvSpPr/>
          <p:nvPr/>
        </p:nvSpPr>
        <p:spPr>
          <a:xfrm>
            <a:off x="0" y="4724837"/>
            <a:ext cx="12192000" cy="1347718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31" name="按一下以新增標題"/>
          <p:cNvSpPr txBox="1"/>
          <p:nvPr>
            <p:ph type="title" hasCustomPrompt="1"/>
          </p:nvPr>
        </p:nvSpPr>
        <p:spPr>
          <a:xfrm>
            <a:off x="1535371" y="4872251"/>
            <a:ext cx="10013710" cy="1030362"/>
          </a:xfrm>
          <a:prstGeom prst="rect">
            <a:avLst/>
          </a:prstGeom>
        </p:spPr>
        <p:txBody>
          <a:bodyPr/>
          <a:lstStyle/>
          <a:p>
            <a:pPr/>
            <a:r>
              <a:t>按一下以新增標題</a:t>
            </a:r>
          </a:p>
        </p:txBody>
      </p:sp>
      <p:sp>
        <p:nvSpPr>
          <p:cNvPr id="132" name="矩形 5"/>
          <p:cNvSpPr/>
          <p:nvPr/>
        </p:nvSpPr>
        <p:spPr>
          <a:xfrm>
            <a:off x="-1" y="4790618"/>
            <a:ext cx="1006766" cy="12161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33" name="矩形 6"/>
          <p:cNvSpPr/>
          <p:nvPr/>
        </p:nvSpPr>
        <p:spPr>
          <a:xfrm rot="5400000">
            <a:off x="-2390233" y="3396996"/>
            <a:ext cx="6858004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1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EBED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4718301" y="0"/>
            <a:ext cx="74737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3" name="矩形 20"/>
          <p:cNvSpPr/>
          <p:nvPr/>
        </p:nvSpPr>
        <p:spPr>
          <a:xfrm rot="5400000">
            <a:off x="1257296" y="3396996"/>
            <a:ext cx="6858005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4" name="矩形 10"/>
          <p:cNvSpPr/>
          <p:nvPr/>
        </p:nvSpPr>
        <p:spPr>
          <a:xfrm>
            <a:off x="-2" y="0"/>
            <a:ext cx="12192005" cy="6858000"/>
          </a:xfrm>
          <a:prstGeom prst="rect">
            <a:avLst/>
          </a:prstGeom>
          <a:solidFill>
            <a:srgbClr val="EBEDE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5" name="矩形 12"/>
          <p:cNvSpPr/>
          <p:nvPr/>
        </p:nvSpPr>
        <p:spPr>
          <a:xfrm>
            <a:off x="1038768" y="2130217"/>
            <a:ext cx="11153231" cy="4727785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6" name="矩形 13"/>
          <p:cNvSpPr/>
          <p:nvPr/>
        </p:nvSpPr>
        <p:spPr>
          <a:xfrm>
            <a:off x="0" y="896640"/>
            <a:ext cx="12192000" cy="1347719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7" name="矩形 15"/>
          <p:cNvSpPr/>
          <p:nvPr/>
        </p:nvSpPr>
        <p:spPr>
          <a:xfrm>
            <a:off x="-1" y="962423"/>
            <a:ext cx="1006766" cy="121615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8" name="矩形 16"/>
          <p:cNvSpPr/>
          <p:nvPr/>
        </p:nvSpPr>
        <p:spPr>
          <a:xfrm rot="5400000">
            <a:off x="-2390233" y="3396996"/>
            <a:ext cx="6858004" cy="64010"/>
          </a:xfrm>
          <a:prstGeom prst="rect">
            <a:avLst/>
          </a:prstGeom>
          <a:solidFill>
            <a:srgbClr val="5954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9" name="按一下以新增標題"/>
          <p:cNvSpPr txBox="1"/>
          <p:nvPr>
            <p:ph type="title" hasCustomPrompt="1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/>
          <a:p>
            <a:pPr/>
            <a:r>
              <a:t>按一下以新增標題</a:t>
            </a:r>
          </a:p>
        </p:txBody>
      </p:sp>
      <p:sp>
        <p:nvSpPr>
          <p:cNvPr id="10" name="內文層級一…"/>
          <p:cNvSpPr txBox="1"/>
          <p:nvPr>
            <p:ph type="body" idx="1"/>
          </p:nvPr>
        </p:nvSpPr>
        <p:spPr>
          <a:xfrm>
            <a:off x="6805083" y="2074414"/>
            <a:ext cx="4775201" cy="469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" name="幻燈片編號"/>
          <p:cNvSpPr txBox="1"/>
          <p:nvPr>
            <p:ph type="sldNum" sz="quarter" idx="2"/>
          </p:nvPr>
        </p:nvSpPr>
        <p:spPr>
          <a:xfrm>
            <a:off x="11089383" y="6342382"/>
            <a:ext cx="459699" cy="424179"/>
          </a:xfrm>
          <a:prstGeom prst="rect">
            <a:avLst/>
          </a:prstGeom>
          <a:ln w="12700">
            <a:miter lim="400000"/>
          </a:ln>
        </p:spPr>
        <p:txBody>
          <a:bodyPr wrap="none" lIns="91438" tIns="91438" rIns="91438" bIns="91438" anchor="b">
            <a:spAutoFit/>
          </a:bodyPr>
          <a:lstStyle>
            <a:lvl1pPr algn="r">
              <a:defRPr b="1"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FFFFFF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1pPr>
      <a:lvl2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FFFFFF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2pPr>
      <a:lvl3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FFFFFF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3pPr>
      <a:lvl4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FFFFFF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4pPr>
      <a:lvl5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FFFFFF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5pPr>
      <a:lvl6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FFFFFF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6pPr>
      <a:lvl7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FFFFFF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7pPr>
      <a:lvl8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FFFFFF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8pPr>
      <a:lvl9pPr marL="0" marR="0" indent="0" algn="l" defTabSz="9144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3600" u="none">
          <a:solidFill>
            <a:srgbClr val="FFFFFF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9pPr>
    </p:titleStyle>
    <p:bodyStyle>
      <a:lvl1pPr marL="0" marR="0" indent="0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800" u="none">
          <a:solidFill>
            <a:srgbClr val="404040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1pPr>
      <a:lvl2pPr marL="0" marR="0" indent="0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800" u="none">
          <a:solidFill>
            <a:srgbClr val="404040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2pPr>
      <a:lvl3pPr marL="91440" marR="0" indent="-411480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3pPr>
      <a:lvl4pPr marL="91440" marR="0" indent="-411480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4pPr>
      <a:lvl5pPr marL="91440" marR="0" indent="-411480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5pPr>
      <a:lvl6pPr marL="2011678" marR="0" indent="-411478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6pPr>
      <a:lvl7pPr marL="2331718" marR="0" indent="-411478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7pPr>
      <a:lvl8pPr marL="2651760" marR="0" indent="-411478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8pPr>
      <a:lvl9pPr marL="2971800" marR="0" indent="-411478" algn="l" defTabSz="914400" rtl="0" latinLnBrk="0">
        <a:lnSpc>
          <a:spcPct val="140000"/>
        </a:lnSpc>
        <a:spcBef>
          <a:spcPts val="900"/>
        </a:spcBef>
        <a:spcAft>
          <a:spcPts val="0"/>
        </a:spcAft>
        <a:buClrTx/>
        <a:buSzPct val="100000"/>
        <a:buFontTx/>
        <a:buChar char="–"/>
        <a:tabLst/>
        <a:defRPr b="1" baseline="0" cap="none" i="0" spc="150" strike="noStrike" sz="1800" u="none">
          <a:solidFill>
            <a:srgbClr val="404040"/>
          </a:solidFill>
          <a:uFillTx/>
          <a:latin typeface="Microsoft JhengHei UI"/>
          <a:ea typeface="Microsoft JhengHei UI"/>
          <a:cs typeface="Microsoft JhengHei UI"/>
          <a:sym typeface="Microsoft JhengHei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icrosoft JhengHei U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icrosoft JhengHei U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icrosoft JhengHei U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icrosoft JhengHei U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icrosoft JhengHei U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icrosoft JhengHei U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icrosoft JhengHei U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icrosoft JhengHei U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Microsoft JhengHei U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標題 6"/>
          <p:cNvSpPr txBox="1"/>
          <p:nvPr>
            <p:ph type="title"/>
          </p:nvPr>
        </p:nvSpPr>
        <p:spPr>
          <a:xfrm>
            <a:off x="1628774" y="1057274"/>
            <a:ext cx="5122548" cy="2173291"/>
          </a:xfrm>
          <a:prstGeom prst="rect">
            <a:avLst/>
          </a:prstGeom>
        </p:spPr>
        <p:txBody>
          <a:bodyPr/>
          <a:lstStyle>
            <a:lvl1pPr>
              <a:defRPr cap="none" spc="100" sz="3600"/>
            </a:lvl1pPr>
          </a:lstStyle>
          <a:p>
            <a:pPr/>
            <a:r>
              <a:t>JFrame模擬購物系統</a:t>
            </a:r>
          </a:p>
        </p:txBody>
      </p:sp>
      <p:sp>
        <p:nvSpPr>
          <p:cNvPr id="216" name="副標題 7"/>
          <p:cNvSpPr txBox="1"/>
          <p:nvPr>
            <p:ph type="body" sz="quarter" idx="1"/>
          </p:nvPr>
        </p:nvSpPr>
        <p:spPr>
          <a:xfrm>
            <a:off x="1646642" y="3751119"/>
            <a:ext cx="4985068" cy="160616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7" name="圖片版面配置區 40" descr="圖片版面配置區 40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8" name="日期版面配置區 4"/>
          <p:cNvSpPr txBox="1"/>
          <p:nvPr/>
        </p:nvSpPr>
        <p:spPr>
          <a:xfrm>
            <a:off x="8215642" y="6366762"/>
            <a:ext cx="2114558" cy="36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FFFF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3000"/>
                    </a:srgbClr>
                  </a:outerShdw>
                </a:effectLst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2023/2/19</a:t>
            </a:r>
          </a:p>
        </p:txBody>
      </p:sp>
      <p:sp>
        <p:nvSpPr>
          <p:cNvPr id="219" name="投影片編號版面配置區 8"/>
          <p:cNvSpPr txBox="1"/>
          <p:nvPr>
            <p:ph type="sldNum" sz="quarter" idx="4294967295"/>
          </p:nvPr>
        </p:nvSpPr>
        <p:spPr>
          <a:xfrm>
            <a:off x="11221440" y="6342379"/>
            <a:ext cx="327639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sp>
        <p:nvSpPr>
          <p:cNvPr id="292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會員管理</a:t>
            </a:r>
          </a:p>
        </p:txBody>
      </p:sp>
      <p:sp>
        <p:nvSpPr>
          <p:cNvPr id="293" name="投影片編號版面配置區 18"/>
          <p:cNvSpPr txBox="1"/>
          <p:nvPr>
            <p:ph type="sldNum" sz="quarter" idx="4294967295"/>
          </p:nvPr>
        </p:nvSpPr>
        <p:spPr>
          <a:xfrm>
            <a:off x="11089379" y="6342379"/>
            <a:ext cx="459700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4" name="內容版面配置區 4"/>
          <p:cNvSpPr txBox="1"/>
          <p:nvPr/>
        </p:nvSpPr>
        <p:spPr>
          <a:xfrm>
            <a:off x="1330609" y="2734593"/>
            <a:ext cx="3841668" cy="440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點擊功能選單中的會員管理。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程式會帶出目前資料庫現存的所有會員資料，並可透過篩選條件中的各個欄位進一步篩選。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點擊篩選條件下方的匯出Excel，則可將下方表格中顯示的會員資料轉成Excel檔。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點擊國籍占比、性別占比則分別會</a:t>
            </a:r>
            <a:r>
              <a:rPr b="1"/>
              <a:t>顯示各國籍/性別占比的圓餅圖</a:t>
            </a:r>
            <a:r>
              <a:t>。</a:t>
            </a:r>
          </a:p>
        </p:txBody>
      </p:sp>
      <p:pic>
        <p:nvPicPr>
          <p:cNvPr id="295" name="圖片 6" descr="圖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6186" y="2349360"/>
            <a:ext cx="3288582" cy="396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96" name="矩形 7"/>
          <p:cNvSpPr/>
          <p:nvPr/>
        </p:nvSpPr>
        <p:spPr>
          <a:xfrm>
            <a:off x="8266186" y="3491753"/>
            <a:ext cx="3282896" cy="21067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pic>
        <p:nvPicPr>
          <p:cNvPr id="297" name="圖片 4" descr="圖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3622" y="2349360"/>
            <a:ext cx="2335137" cy="180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98" name="圖片 8" descr="圖片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91270" y="4424305"/>
            <a:ext cx="2373628" cy="180000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sp>
        <p:nvSpPr>
          <p:cNvPr id="301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訂單管理</a:t>
            </a:r>
          </a:p>
        </p:txBody>
      </p:sp>
      <p:sp>
        <p:nvSpPr>
          <p:cNvPr id="302" name="投影片編號版面配置區 18"/>
          <p:cNvSpPr txBox="1"/>
          <p:nvPr>
            <p:ph type="sldNum" sz="quarter" idx="4294967295"/>
          </p:nvPr>
        </p:nvSpPr>
        <p:spPr>
          <a:xfrm>
            <a:off x="11100492" y="6342379"/>
            <a:ext cx="448587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內容版面配置區 4"/>
          <p:cNvSpPr txBox="1"/>
          <p:nvPr/>
        </p:nvSpPr>
        <p:spPr>
          <a:xfrm>
            <a:off x="1330609" y="2734592"/>
            <a:ext cx="3841668" cy="3505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點擊功能選單中的訂單記錄。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此頁面功能大致與會員管理相同，同樣可依特並條件篩選、匯出Excel報表。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而點擊會員消費、商品銷售金額則分別會</a:t>
            </a:r>
            <a:r>
              <a:rPr b="1"/>
              <a:t>顯示各會員消費、商品銷售金額的長條圖。</a:t>
            </a:r>
            <a:endParaRPr b="1"/>
          </a:p>
        </p:txBody>
      </p:sp>
      <p:pic>
        <p:nvPicPr>
          <p:cNvPr id="304" name="圖片 2" descr="圖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5458" y="2349360"/>
            <a:ext cx="3290835" cy="396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05" name="圖片 9" descr="圖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9791" y="2349360"/>
            <a:ext cx="2484169" cy="396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06" name="矩形 11"/>
          <p:cNvSpPr/>
          <p:nvPr/>
        </p:nvSpPr>
        <p:spPr>
          <a:xfrm>
            <a:off x="8266186" y="3491753"/>
            <a:ext cx="3282896" cy="21067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sp>
        <p:nvSpPr>
          <p:cNvPr id="309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訂單管理</a:t>
            </a:r>
          </a:p>
        </p:txBody>
      </p:sp>
      <p:sp>
        <p:nvSpPr>
          <p:cNvPr id="310" name="投影片編號版面配置區 18"/>
          <p:cNvSpPr txBox="1"/>
          <p:nvPr>
            <p:ph type="sldNum" sz="quarter" idx="4294967295"/>
          </p:nvPr>
        </p:nvSpPr>
        <p:spPr>
          <a:xfrm>
            <a:off x="11089379" y="6342379"/>
            <a:ext cx="459700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內容版面配置區 4"/>
          <p:cNvSpPr txBox="1"/>
          <p:nvPr/>
        </p:nvSpPr>
        <p:spPr>
          <a:xfrm>
            <a:off x="1330609" y="2734592"/>
            <a:ext cx="3841668" cy="3505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點擊功能選單中的訂單記錄。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此頁面功能大致與會員管理相同，同樣可依特並條件篩選、匯出Excel報表。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而點擊會員消費、商品銷售金額則分別會</a:t>
            </a:r>
            <a:r>
              <a:rPr b="1"/>
              <a:t>顯示各會員消費、商品銷售金額的長條圖。</a:t>
            </a:r>
            <a:endParaRPr b="1"/>
          </a:p>
        </p:txBody>
      </p:sp>
      <p:pic>
        <p:nvPicPr>
          <p:cNvPr id="312" name="圖片 2" descr="圖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5458" y="2349360"/>
            <a:ext cx="3290835" cy="396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13" name="矩形 11"/>
          <p:cNvSpPr/>
          <p:nvPr/>
        </p:nvSpPr>
        <p:spPr>
          <a:xfrm>
            <a:off x="8266186" y="3491753"/>
            <a:ext cx="3282896" cy="21067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pic>
        <p:nvPicPr>
          <p:cNvPr id="314" name="圖片 4" descr="圖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4177" y="2373957"/>
            <a:ext cx="2355374" cy="180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15" name="圖片 6" descr="圖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4177" y="4509360"/>
            <a:ext cx="2396687" cy="180000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頁尾版面配置區 22"/>
          <p:cNvSpPr txBox="1"/>
          <p:nvPr/>
        </p:nvSpPr>
        <p:spPr>
          <a:xfrm>
            <a:off x="805467" y="6347712"/>
            <a:ext cx="6586462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sp>
        <p:nvSpPr>
          <p:cNvPr id="318" name="標題 3"/>
          <p:cNvSpPr txBox="1"/>
          <p:nvPr>
            <p:ph type="title"/>
          </p:nvPr>
        </p:nvSpPr>
        <p:spPr>
          <a:xfrm>
            <a:off x="787178" y="1475398"/>
            <a:ext cx="6623040" cy="791864"/>
          </a:xfrm>
          <a:prstGeom prst="rect">
            <a:avLst/>
          </a:prstGeom>
        </p:spPr>
        <p:txBody>
          <a:bodyPr/>
          <a:lstStyle>
            <a:lvl1pPr>
              <a:defRPr spc="100" sz="3200"/>
            </a:lvl1pPr>
          </a:lstStyle>
          <a:p>
            <a:pPr/>
            <a:r>
              <a:t>一般會員功能</a:t>
            </a:r>
          </a:p>
        </p:txBody>
      </p:sp>
      <p:sp>
        <p:nvSpPr>
          <p:cNvPr id="319" name="內容版面配置區 4"/>
          <p:cNvSpPr txBox="1"/>
          <p:nvPr>
            <p:ph type="body" sz="half" idx="1"/>
          </p:nvPr>
        </p:nvSpPr>
        <p:spPr>
          <a:xfrm>
            <a:off x="787178" y="2502047"/>
            <a:ext cx="6623040" cy="3030601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100000"/>
              <a:buAutoNum type="arabicPeriod" startAt="1"/>
              <a:defRPr spc="100"/>
            </a:pPr>
            <a:r>
              <a:t>註冊</a:t>
            </a:r>
          </a:p>
          <a:p>
            <a:pPr marL="457200" indent="-457200">
              <a:buSzPct val="100000"/>
              <a:buAutoNum type="arabicPeriod" startAt="1"/>
              <a:defRPr spc="100"/>
            </a:pPr>
            <a:r>
              <a:t>選購商品</a:t>
            </a:r>
          </a:p>
          <a:p>
            <a:pPr marL="457200" indent="-457200">
              <a:buSzPct val="100000"/>
              <a:buAutoNum type="arabicPeriod" startAt="1"/>
              <a:defRPr spc="100"/>
            </a:pPr>
            <a:r>
              <a:t>修改資料</a:t>
            </a:r>
          </a:p>
          <a:p>
            <a:pPr marL="457200" indent="-457200">
              <a:buSzPct val="100000"/>
              <a:buAutoNum type="arabicPeriod" startAt="1"/>
              <a:defRPr spc="100"/>
            </a:pPr>
            <a:r>
              <a:t>購買記錄</a:t>
            </a:r>
          </a:p>
        </p:txBody>
      </p:sp>
      <p:pic>
        <p:nvPicPr>
          <p:cNvPr id="320" name="圖片版面配置區 28" descr="圖片版面配置區 28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21" name="日期版面配置區 20"/>
          <p:cNvSpPr txBox="1"/>
          <p:nvPr/>
        </p:nvSpPr>
        <p:spPr>
          <a:xfrm>
            <a:off x="8397825" y="6366762"/>
            <a:ext cx="1849022" cy="36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2023/2/19</a:t>
            </a:r>
          </a:p>
        </p:txBody>
      </p:sp>
      <p:sp>
        <p:nvSpPr>
          <p:cNvPr id="322" name="投影片編號版面配置區 23"/>
          <p:cNvSpPr txBox="1"/>
          <p:nvPr>
            <p:ph type="sldNum" sz="quarter" idx="4294967295"/>
          </p:nvPr>
        </p:nvSpPr>
        <p:spPr>
          <a:xfrm>
            <a:off x="11089379" y="6342379"/>
            <a:ext cx="459700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sp>
        <p:nvSpPr>
          <p:cNvPr id="325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註冊</a:t>
            </a:r>
          </a:p>
        </p:txBody>
      </p:sp>
      <p:sp>
        <p:nvSpPr>
          <p:cNvPr id="326" name="投影片編號版面配置區 18"/>
          <p:cNvSpPr txBox="1"/>
          <p:nvPr>
            <p:ph type="sldNum" sz="quarter" idx="4294967295"/>
          </p:nvPr>
        </p:nvSpPr>
        <p:spPr>
          <a:xfrm>
            <a:off x="11089379" y="6342379"/>
            <a:ext cx="459700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內容版面配置區 4"/>
          <p:cNvSpPr txBox="1"/>
          <p:nvPr/>
        </p:nvSpPr>
        <p:spPr>
          <a:xfrm>
            <a:off x="1330610" y="2734592"/>
            <a:ext cx="4630563" cy="2141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註冊時需遵守提示訊息填寫右圖中的各個欄位，若格式不符則會跳出提示訊息。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若</a:t>
            </a:r>
            <a:r>
              <a:rPr b="1"/>
              <a:t>忘記密碼</a:t>
            </a:r>
            <a:r>
              <a:t>，則須點選登入頁面上的忘記密碼，並輸入註冊時使用填入的</a:t>
            </a:r>
            <a:r>
              <a:rPr b="1"/>
              <a:t>帳號、行動電話、電子郵件</a:t>
            </a:r>
            <a:r>
              <a:t>來取得隨機生成的新密碼。</a:t>
            </a:r>
          </a:p>
        </p:txBody>
      </p:sp>
      <p:pic>
        <p:nvPicPr>
          <p:cNvPr id="328" name="圖片 2" descr="圖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7360" y="2349362"/>
            <a:ext cx="2488225" cy="396000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29" name="圖片 5" descr="圖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83257" y="2362503"/>
            <a:ext cx="2483546" cy="396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sp>
        <p:nvSpPr>
          <p:cNvPr id="332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選購商品</a:t>
            </a:r>
          </a:p>
        </p:txBody>
      </p:sp>
      <p:sp>
        <p:nvSpPr>
          <p:cNvPr id="333" name="投影片編號版面配置區 18"/>
          <p:cNvSpPr txBox="1"/>
          <p:nvPr>
            <p:ph type="sldNum" sz="quarter" idx="4294967295"/>
          </p:nvPr>
        </p:nvSpPr>
        <p:spPr>
          <a:xfrm>
            <a:off x="11089379" y="6342379"/>
            <a:ext cx="459700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4" name="內容版面配置區 4"/>
          <p:cNvSpPr txBox="1"/>
          <p:nvPr/>
        </p:nvSpPr>
        <p:spPr>
          <a:xfrm>
            <a:off x="1330610" y="2734592"/>
            <a:ext cx="4630563" cy="2646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點擊功能選單中的選購商品。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可點擊上下頁查看不同頁面的商品。若頁面較多也可以於頁數欄位輸入要前往的頁面後點擊確認。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確定要購買的種類及數量後，點擊結帳進入建立訂單的頁面。</a:t>
            </a:r>
          </a:p>
        </p:txBody>
      </p:sp>
      <p:pic>
        <p:nvPicPr>
          <p:cNvPr id="335" name="圖片 4" descr="圖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4964" y="2349360"/>
            <a:ext cx="2503714" cy="396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36" name="矩形 6"/>
          <p:cNvSpPr/>
          <p:nvPr/>
        </p:nvSpPr>
        <p:spPr>
          <a:xfrm>
            <a:off x="7431740" y="3738281"/>
            <a:ext cx="869577" cy="86957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pic>
        <p:nvPicPr>
          <p:cNvPr id="337" name="圖片 8" descr="圖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81678" y="2355326"/>
            <a:ext cx="2316389" cy="396000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38" name="矩形 9"/>
          <p:cNvSpPr/>
          <p:nvPr/>
        </p:nvSpPr>
        <p:spPr>
          <a:xfrm>
            <a:off x="8981678" y="2537011"/>
            <a:ext cx="2316389" cy="39445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pic>
        <p:nvPicPr>
          <p:cNvPr id="341" name="圖片 7" descr="圖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9186" y="2348755"/>
            <a:ext cx="2318880" cy="396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344" name="圖片 2"/>
          <p:cNvGrpSpPr/>
          <p:nvPr/>
        </p:nvGrpSpPr>
        <p:grpSpPr>
          <a:xfrm>
            <a:off x="6100205" y="2350563"/>
            <a:ext cx="2299790" cy="3969526"/>
            <a:chOff x="0" y="0"/>
            <a:chExt cx="2299788" cy="3969525"/>
          </a:xfrm>
        </p:grpSpPr>
        <p:pic>
          <p:nvPicPr>
            <p:cNvPr id="342" name="image28.png" descr="image2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007" t="0" r="0" b="0"/>
            <a:stretch>
              <a:fillRect/>
            </a:stretch>
          </p:blipFill>
          <p:spPr>
            <a:xfrm>
              <a:off x="4761" y="4762"/>
              <a:ext cx="2290243" cy="3960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3" name="矩形"/>
            <p:cNvSpPr/>
            <p:nvPr/>
          </p:nvSpPr>
          <p:spPr>
            <a:xfrm>
              <a:off x="0" y="0"/>
              <a:ext cx="2299789" cy="3969527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Microsoft JhengHei UI"/>
                  <a:ea typeface="Microsoft JhengHei UI"/>
                  <a:cs typeface="Microsoft JhengHei UI"/>
                  <a:sym typeface="Microsoft JhengHei UI"/>
                </a:defRPr>
              </a:pPr>
            </a:p>
          </p:txBody>
        </p:sp>
      </p:grpSp>
      <p:sp>
        <p:nvSpPr>
          <p:cNvPr id="345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選購商品</a:t>
            </a:r>
          </a:p>
        </p:txBody>
      </p:sp>
      <p:sp>
        <p:nvSpPr>
          <p:cNvPr id="346" name="投影片編號版面配置區 18"/>
          <p:cNvSpPr txBox="1"/>
          <p:nvPr>
            <p:ph type="sldNum" sz="quarter" idx="4294967295"/>
          </p:nvPr>
        </p:nvSpPr>
        <p:spPr>
          <a:xfrm>
            <a:off x="11089379" y="6342379"/>
            <a:ext cx="459700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內容版面配置區 4"/>
          <p:cNvSpPr txBox="1"/>
          <p:nvPr/>
        </p:nvSpPr>
        <p:spPr>
          <a:xfrm>
            <a:off x="1330610" y="2734592"/>
            <a:ext cx="4630563" cy="315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會員帳號、選購的商品種類、價格、數量、訂單的合計金額會條列在訂單明細中。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輸入付款金額後，則會計算出會找回多少錢。若付款金額低於合計金額則無法建立訂單。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確認無誤後，進入訂單建立成功的畫面。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此頁面會顯示訂單編號、建立時間，至此則確認訂單建立完成。</a:t>
            </a:r>
          </a:p>
        </p:txBody>
      </p:sp>
      <p:sp>
        <p:nvSpPr>
          <p:cNvPr id="348" name="矩形 6"/>
          <p:cNvSpPr/>
          <p:nvPr/>
        </p:nvSpPr>
        <p:spPr>
          <a:xfrm>
            <a:off x="6194611" y="3164540"/>
            <a:ext cx="2200620" cy="160468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349" name="矩形 9"/>
          <p:cNvSpPr/>
          <p:nvPr/>
        </p:nvSpPr>
        <p:spPr>
          <a:xfrm>
            <a:off x="9107185" y="3428998"/>
            <a:ext cx="2125592" cy="157330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pic>
        <p:nvPicPr>
          <p:cNvPr id="352" name="圖片 7" descr="圖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5052" y="2349360"/>
            <a:ext cx="2492310" cy="396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53" name="圖片 2" descr="圖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0" y="2349360"/>
            <a:ext cx="2496224" cy="396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54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修改資料</a:t>
            </a:r>
          </a:p>
        </p:txBody>
      </p:sp>
      <p:sp>
        <p:nvSpPr>
          <p:cNvPr id="355" name="投影片編號版面配置區 18"/>
          <p:cNvSpPr txBox="1"/>
          <p:nvPr>
            <p:ph type="sldNum" sz="quarter" idx="4294967295"/>
          </p:nvPr>
        </p:nvSpPr>
        <p:spPr>
          <a:xfrm>
            <a:off x="11089379" y="6342379"/>
            <a:ext cx="459700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6" name="內容版面配置區 4"/>
          <p:cNvSpPr txBox="1"/>
          <p:nvPr/>
        </p:nvSpPr>
        <p:spPr>
          <a:xfrm>
            <a:off x="1330610" y="2734592"/>
            <a:ext cx="4630563" cy="354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點擊功能選單中的修改資料。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此頁面分為兩個部分。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上方為一般資料的修改，各個欄位會先帶出資料庫內現存的資料。直接輸入後點擊確認修改即可完成修改。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下方為密碼的修改，修改密碼則須輸入原密碼，並依照提示輸入符合密碼規則的新密碼兩次才能完成修改。</a:t>
            </a:r>
          </a:p>
        </p:txBody>
      </p:sp>
      <p:sp>
        <p:nvSpPr>
          <p:cNvPr id="357" name="矩形 6"/>
          <p:cNvSpPr/>
          <p:nvPr/>
        </p:nvSpPr>
        <p:spPr>
          <a:xfrm>
            <a:off x="6463548" y="3738281"/>
            <a:ext cx="869577" cy="86957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358" name="矩形 9"/>
          <p:cNvSpPr/>
          <p:nvPr/>
        </p:nvSpPr>
        <p:spPr>
          <a:xfrm>
            <a:off x="8985052" y="2868707"/>
            <a:ext cx="2492310" cy="202602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359" name="矩形 13"/>
          <p:cNvSpPr/>
          <p:nvPr/>
        </p:nvSpPr>
        <p:spPr>
          <a:xfrm>
            <a:off x="8978623" y="4908174"/>
            <a:ext cx="2492310" cy="140118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pic>
        <p:nvPicPr>
          <p:cNvPr id="362" name="圖片 4" descr="圖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6713" y="2349360"/>
            <a:ext cx="2488752" cy="396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63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購買記錄</a:t>
            </a:r>
          </a:p>
        </p:txBody>
      </p:sp>
      <p:sp>
        <p:nvSpPr>
          <p:cNvPr id="364" name="投影片編號版面配置區 18"/>
          <p:cNvSpPr txBox="1"/>
          <p:nvPr>
            <p:ph type="sldNum" sz="quarter" idx="4294967295"/>
          </p:nvPr>
        </p:nvSpPr>
        <p:spPr>
          <a:xfrm>
            <a:off x="11089379" y="6342379"/>
            <a:ext cx="459700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5" name="內容版面配置區 4"/>
          <p:cNvSpPr txBox="1"/>
          <p:nvPr/>
        </p:nvSpPr>
        <p:spPr>
          <a:xfrm>
            <a:off x="1330609" y="2734592"/>
            <a:ext cx="3877528" cy="303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點擊功能選單中的購買記錄。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可透過右圖2中的各個欄位訂定篩選條件，可依日期區間、包含商品、消費金額進行篩選。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若於包含商品中輸入”商品1,商品2”，則會篩選出包含商品1</a:t>
            </a:r>
            <a:r>
              <a:rPr b="1"/>
              <a:t>或</a:t>
            </a:r>
            <a:r>
              <a:t>商品2的所有訂單。</a:t>
            </a:r>
          </a:p>
        </p:txBody>
      </p:sp>
      <p:sp>
        <p:nvSpPr>
          <p:cNvPr id="366" name="矩形 6"/>
          <p:cNvSpPr/>
          <p:nvPr/>
        </p:nvSpPr>
        <p:spPr>
          <a:xfrm>
            <a:off x="5746374" y="4715435"/>
            <a:ext cx="869577" cy="86957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pic>
        <p:nvPicPr>
          <p:cNvPr id="367" name="圖片 12" descr="圖片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63807" y="2349360"/>
            <a:ext cx="3267344" cy="396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370" name="矩形 14"/>
          <p:cNvGrpSpPr/>
          <p:nvPr/>
        </p:nvGrpSpPr>
        <p:grpSpPr>
          <a:xfrm>
            <a:off x="5385811" y="2361889"/>
            <a:ext cx="360003" cy="360003"/>
            <a:chOff x="0" y="0"/>
            <a:chExt cx="360002" cy="360002"/>
          </a:xfrm>
        </p:grpSpPr>
        <p:sp>
          <p:nvSpPr>
            <p:cNvPr id="368" name="正方形"/>
            <p:cNvSpPr/>
            <p:nvPr/>
          </p:nvSpPr>
          <p:spPr>
            <a:xfrm>
              <a:off x="-1" y="-1"/>
              <a:ext cx="360003" cy="360003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Microsoft JhengHei UI"/>
                  <a:ea typeface="Microsoft JhengHei UI"/>
                  <a:cs typeface="Microsoft JhengHei UI"/>
                  <a:sym typeface="Microsoft JhengHei UI"/>
                </a:defRPr>
              </a:pPr>
            </a:p>
          </p:txBody>
        </p:sp>
        <p:sp>
          <p:nvSpPr>
            <p:cNvPr id="369" name="1"/>
            <p:cNvSpPr txBox="1"/>
            <p:nvPr/>
          </p:nvSpPr>
          <p:spPr>
            <a:xfrm>
              <a:off x="64769" y="13629"/>
              <a:ext cx="230464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0000"/>
                  </a:solidFill>
                  <a:latin typeface="Microsoft JhengHei UI"/>
                  <a:ea typeface="Microsoft JhengHei UI"/>
                  <a:cs typeface="Microsoft JhengHei UI"/>
                  <a:sym typeface="Microsoft JhengHei UI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73" name="矩形 15"/>
          <p:cNvGrpSpPr/>
          <p:nvPr/>
        </p:nvGrpSpPr>
        <p:grpSpPr>
          <a:xfrm>
            <a:off x="8264728" y="2361889"/>
            <a:ext cx="360003" cy="360003"/>
            <a:chOff x="0" y="0"/>
            <a:chExt cx="360002" cy="360002"/>
          </a:xfrm>
        </p:grpSpPr>
        <p:sp>
          <p:nvSpPr>
            <p:cNvPr id="371" name="正方形"/>
            <p:cNvSpPr/>
            <p:nvPr/>
          </p:nvSpPr>
          <p:spPr>
            <a:xfrm>
              <a:off x="-1" y="-1"/>
              <a:ext cx="360003" cy="360003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Microsoft JhengHei UI"/>
                  <a:ea typeface="Microsoft JhengHei UI"/>
                  <a:cs typeface="Microsoft JhengHei UI"/>
                  <a:sym typeface="Microsoft JhengHei UI"/>
                </a:defRPr>
              </a:pPr>
            </a:p>
          </p:txBody>
        </p:sp>
        <p:sp>
          <p:nvSpPr>
            <p:cNvPr id="372" name="2"/>
            <p:cNvSpPr txBox="1"/>
            <p:nvPr/>
          </p:nvSpPr>
          <p:spPr>
            <a:xfrm>
              <a:off x="64769" y="13629"/>
              <a:ext cx="230464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0000"/>
                  </a:solidFill>
                  <a:latin typeface="Microsoft JhengHei UI"/>
                  <a:ea typeface="Microsoft JhengHei UI"/>
                  <a:cs typeface="Microsoft JhengHei UI"/>
                  <a:sym typeface="Microsoft JhengHei UI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頁尾版面配置區 33"/>
          <p:cNvSpPr txBox="1"/>
          <p:nvPr/>
        </p:nvSpPr>
        <p:spPr>
          <a:xfrm>
            <a:off x="1544204" y="6347712"/>
            <a:ext cx="4910018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簡報標題</a:t>
            </a:r>
          </a:p>
        </p:txBody>
      </p:sp>
      <p:sp>
        <p:nvSpPr>
          <p:cNvPr id="376" name="標題 3"/>
          <p:cNvSpPr txBox="1"/>
          <p:nvPr>
            <p:ph type="title"/>
          </p:nvPr>
        </p:nvSpPr>
        <p:spPr>
          <a:xfrm>
            <a:off x="1434622" y="1138041"/>
            <a:ext cx="4862811" cy="2019488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感謝您</a:t>
            </a:r>
          </a:p>
        </p:txBody>
      </p:sp>
      <p:pic>
        <p:nvPicPr>
          <p:cNvPr id="377" name="圖片版面配置區 31" descr="圖片版面配置區 3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378" name="圖片版面配置區 29" descr="圖片版面配置區 29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79" name="日期版面配置區 32"/>
          <p:cNvSpPr txBox="1"/>
          <p:nvPr/>
        </p:nvSpPr>
        <p:spPr>
          <a:xfrm>
            <a:off x="7396019" y="6366762"/>
            <a:ext cx="2699753" cy="36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2023/2/19</a:t>
            </a:r>
          </a:p>
        </p:txBody>
      </p:sp>
      <p:sp>
        <p:nvSpPr>
          <p:cNvPr id="380" name="投影片編號版面配置區 34"/>
          <p:cNvSpPr txBox="1"/>
          <p:nvPr>
            <p:ph type="sldNum" sz="quarter" idx="4294967295"/>
          </p:nvPr>
        </p:nvSpPr>
        <p:spPr>
          <a:xfrm>
            <a:off x="11089379" y="6342379"/>
            <a:ext cx="459700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頁尾版面配置區 21"/>
          <p:cNvSpPr txBox="1"/>
          <p:nvPr/>
        </p:nvSpPr>
        <p:spPr>
          <a:xfrm>
            <a:off x="280193" y="6347712"/>
            <a:ext cx="4060456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effectLst>
                  <a:outerShdw sx="100000" sy="100000" kx="0" ky="0" algn="b" rotWithShape="0" blurRad="50800" dist="38100" dir="240000">
                    <a:srgbClr val="000000">
                      <a:alpha val="43000"/>
                    </a:srgbClr>
                  </a:outerShdw>
                </a:effectLst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Jframe購物系統</a:t>
            </a:r>
          </a:p>
        </p:txBody>
      </p:sp>
      <p:sp>
        <p:nvSpPr>
          <p:cNvPr id="222" name="標題 6"/>
          <p:cNvSpPr txBox="1"/>
          <p:nvPr>
            <p:ph type="title"/>
          </p:nvPr>
        </p:nvSpPr>
        <p:spPr>
          <a:xfrm>
            <a:off x="5205915" y="673307"/>
            <a:ext cx="6457719" cy="158089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專題目的</a:t>
            </a:r>
          </a:p>
        </p:txBody>
      </p:sp>
      <p:pic>
        <p:nvPicPr>
          <p:cNvPr id="223" name="圖片版面配置區 15" descr="圖片版面配置區 15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24" name="圖片版面配置區 25" descr="圖片版面配置區 25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5" name="內容版面配置區 8"/>
          <p:cNvSpPr txBox="1"/>
          <p:nvPr>
            <p:ph type="body" sz="half" idx="1"/>
          </p:nvPr>
        </p:nvSpPr>
        <p:spPr>
          <a:xfrm>
            <a:off x="5205917" y="2353584"/>
            <a:ext cx="6457719" cy="3767499"/>
          </a:xfrm>
          <a:prstGeom prst="rect">
            <a:avLst/>
          </a:prstGeom>
        </p:spPr>
        <p:txBody>
          <a:bodyPr/>
          <a:lstStyle/>
          <a:p>
            <a:pPr>
              <a:defRPr spc="100"/>
            </a:pPr>
            <a:r>
              <a:t>透過此專題熟悉專案開發的基本流程、</a:t>
            </a:r>
            <a:r>
              <a:rPr b="1"/>
              <a:t>了解MVC架構</a:t>
            </a:r>
            <a:r>
              <a:t>，並透過Java完成UI與MySQL的串接，且</a:t>
            </a:r>
            <a:r>
              <a:rPr b="1"/>
              <a:t>合理設計資料庫的表關聯</a:t>
            </a:r>
            <a:r>
              <a:t>。在使用JFrame開發UI的過程中，完整實現了會員註冊、登入、建立訂單、修改資料等功能，以帳號區分管理員與一般會員的使用權限。上述種種不論是在企業內部管理系統或是網站的開發上，都是必須具備的基本能力。</a:t>
            </a:r>
          </a:p>
        </p:txBody>
      </p:sp>
      <p:sp>
        <p:nvSpPr>
          <p:cNvPr id="226" name="日期版面配置區 1"/>
          <p:cNvSpPr txBox="1"/>
          <p:nvPr/>
        </p:nvSpPr>
        <p:spPr>
          <a:xfrm>
            <a:off x="5223591" y="6366762"/>
            <a:ext cx="3375396" cy="36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2023/2/19</a:t>
            </a:r>
          </a:p>
        </p:txBody>
      </p:sp>
      <p:sp>
        <p:nvSpPr>
          <p:cNvPr id="227" name="投影片編號版面配置區 22"/>
          <p:cNvSpPr txBox="1"/>
          <p:nvPr>
            <p:ph type="sldNum" sz="quarter" idx="4294967295"/>
          </p:nvPr>
        </p:nvSpPr>
        <p:spPr>
          <a:xfrm>
            <a:off x="11221440" y="6342379"/>
            <a:ext cx="327639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sp>
        <p:nvSpPr>
          <p:cNvPr id="230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前置作業 – 導入資料庫</a:t>
            </a:r>
          </a:p>
        </p:txBody>
      </p:sp>
      <p:sp>
        <p:nvSpPr>
          <p:cNvPr id="231" name="投影片編號版面配置區 18"/>
          <p:cNvSpPr txBox="1"/>
          <p:nvPr>
            <p:ph type="sldNum" sz="quarter" idx="4294967295"/>
          </p:nvPr>
        </p:nvSpPr>
        <p:spPr>
          <a:xfrm>
            <a:off x="11221440" y="6342379"/>
            <a:ext cx="327639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2" name="內容版面配置區 4"/>
          <p:cNvSpPr txBox="1"/>
          <p:nvPr/>
        </p:nvSpPr>
        <p:spPr>
          <a:xfrm>
            <a:off x="1330609" y="2734592"/>
            <a:ext cx="5003425" cy="3403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匯入swimwear資料夾至資料庫。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程式設定連線至：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jdbc:mysql://localhost:3306/swimwear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使用者名稱：root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使用者密碼：12345678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資料庫內包含三張表：item/member/order</a:t>
            </a:r>
          </a:p>
        </p:txBody>
      </p:sp>
      <p:pic>
        <p:nvPicPr>
          <p:cNvPr id="233" name="圖片 14" descr="圖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8764" y="2967316"/>
            <a:ext cx="4794238" cy="636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圖片 19" descr="圖片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35959" y="3994691"/>
            <a:ext cx="2339844" cy="1462403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頁尾版面配置區 22"/>
          <p:cNvSpPr txBox="1"/>
          <p:nvPr/>
        </p:nvSpPr>
        <p:spPr>
          <a:xfrm>
            <a:off x="805467" y="6347712"/>
            <a:ext cx="6586462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sp>
        <p:nvSpPr>
          <p:cNvPr id="237" name="標題 3"/>
          <p:cNvSpPr txBox="1"/>
          <p:nvPr>
            <p:ph type="title"/>
          </p:nvPr>
        </p:nvSpPr>
        <p:spPr>
          <a:xfrm>
            <a:off x="787178" y="1475398"/>
            <a:ext cx="6623040" cy="791864"/>
          </a:xfrm>
          <a:prstGeom prst="rect">
            <a:avLst/>
          </a:prstGeom>
        </p:spPr>
        <p:txBody>
          <a:bodyPr/>
          <a:lstStyle>
            <a:lvl1pPr>
              <a:defRPr spc="100" sz="3200"/>
            </a:lvl1pPr>
          </a:lstStyle>
          <a:p>
            <a:pPr/>
            <a:r>
              <a:t>管理員功能</a:t>
            </a:r>
          </a:p>
        </p:txBody>
      </p:sp>
      <p:sp>
        <p:nvSpPr>
          <p:cNvPr id="238" name="內容版面配置區 4"/>
          <p:cNvSpPr txBox="1"/>
          <p:nvPr>
            <p:ph type="body" sz="half" idx="1"/>
          </p:nvPr>
        </p:nvSpPr>
        <p:spPr>
          <a:xfrm>
            <a:off x="787178" y="2502047"/>
            <a:ext cx="6623040" cy="3030601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100000"/>
              <a:buAutoNum type="arabicPeriod" startAt="1"/>
              <a:defRPr spc="100"/>
            </a:pPr>
            <a:r>
              <a:t>商品上架</a:t>
            </a:r>
          </a:p>
          <a:p>
            <a:pPr marL="457200" indent="-457200">
              <a:buSzPct val="100000"/>
              <a:buAutoNum type="arabicPeriod" startAt="1"/>
              <a:defRPr spc="100"/>
            </a:pPr>
            <a:r>
              <a:t>會員管理</a:t>
            </a:r>
          </a:p>
          <a:p>
            <a:pPr marL="457200" indent="-457200">
              <a:buSzPct val="100000"/>
              <a:buAutoNum type="arabicPeriod" startAt="1"/>
              <a:defRPr spc="100"/>
            </a:pPr>
            <a:r>
              <a:t>訂單管理</a:t>
            </a:r>
          </a:p>
        </p:txBody>
      </p:sp>
      <p:pic>
        <p:nvPicPr>
          <p:cNvPr id="239" name="圖片版面配置區 28" descr="圖片版面配置區 28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0" name="日期版面配置區 20"/>
          <p:cNvSpPr txBox="1"/>
          <p:nvPr/>
        </p:nvSpPr>
        <p:spPr>
          <a:xfrm>
            <a:off x="8397825" y="6366762"/>
            <a:ext cx="1849022" cy="36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2023/2/19</a:t>
            </a:r>
          </a:p>
        </p:txBody>
      </p:sp>
      <p:sp>
        <p:nvSpPr>
          <p:cNvPr id="241" name="投影片編號版面配置區 23"/>
          <p:cNvSpPr txBox="1"/>
          <p:nvPr>
            <p:ph type="sldNum" sz="quarter" idx="4294967295"/>
          </p:nvPr>
        </p:nvSpPr>
        <p:spPr>
          <a:xfrm>
            <a:off x="11221440" y="6342379"/>
            <a:ext cx="327639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sp>
        <p:nvSpPr>
          <p:cNvPr id="244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管理員帳號/密碼</a:t>
            </a:r>
          </a:p>
        </p:txBody>
      </p:sp>
      <p:sp>
        <p:nvSpPr>
          <p:cNvPr id="245" name="投影片編號版面配置區 18"/>
          <p:cNvSpPr txBox="1"/>
          <p:nvPr>
            <p:ph type="sldNum" sz="quarter" idx="4294967295"/>
          </p:nvPr>
        </p:nvSpPr>
        <p:spPr>
          <a:xfrm>
            <a:off x="11221440" y="6342379"/>
            <a:ext cx="327639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內容版面配置區 4"/>
          <p:cNvSpPr txBox="1"/>
          <p:nvPr/>
        </p:nvSpPr>
        <p:spPr>
          <a:xfrm>
            <a:off x="1330609" y="2734592"/>
            <a:ext cx="6791055" cy="3152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b="1"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管理員帳號：admin123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b="1"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管理員密碼：Admin123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在右方登入頁面輸入上列帳號密碼後登入，</a:t>
            </a:r>
            <a:r>
              <a:rPr b="1">
                <a:solidFill>
                  <a:srgbClr val="000000"/>
                </a:solidFill>
              </a:rPr>
              <a:t>登入時須輸入驗證碼</a:t>
            </a:r>
            <a:r>
              <a:t>，驗證碼區分大小寫，若輸入錯誤會自動更新驗證碼圖片，若干擾線條過多，可點選換一張，產生新的驗證碼圖片。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若30分鐘內密碼輸入錯誤3次，則須在30分鐘後才能再次嘗試登入。</a:t>
            </a:r>
          </a:p>
        </p:txBody>
      </p:sp>
      <p:pic>
        <p:nvPicPr>
          <p:cNvPr id="247" name="圖片 2" descr="圖片 2"/>
          <p:cNvPicPr>
            <a:picLocks noChangeAspect="1"/>
          </p:cNvPicPr>
          <p:nvPr/>
        </p:nvPicPr>
        <p:blipFill>
          <a:blip r:embed="rId2">
            <a:extLst/>
          </a:blip>
          <a:srcRect l="0" t="0" r="1572" b="0"/>
          <a:stretch>
            <a:fillRect/>
          </a:stretch>
        </p:blipFill>
        <p:spPr>
          <a:xfrm>
            <a:off x="8266830" y="2347341"/>
            <a:ext cx="2479520" cy="396000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48" name="圖片 5" descr="圖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7464" y="5335699"/>
            <a:ext cx="2771465" cy="97164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sp>
        <p:nvSpPr>
          <p:cNvPr id="251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商品上架</a:t>
            </a:r>
          </a:p>
        </p:txBody>
      </p:sp>
      <p:sp>
        <p:nvSpPr>
          <p:cNvPr id="252" name="投影片編號版面配置區 18"/>
          <p:cNvSpPr txBox="1"/>
          <p:nvPr>
            <p:ph type="sldNum" sz="quarter" idx="4294967295"/>
          </p:nvPr>
        </p:nvSpPr>
        <p:spPr>
          <a:xfrm>
            <a:off x="11221440" y="6342379"/>
            <a:ext cx="327639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內容版面配置區 4"/>
          <p:cNvSpPr txBox="1"/>
          <p:nvPr/>
        </p:nvSpPr>
        <p:spPr>
          <a:xfrm>
            <a:off x="1330610" y="2734592"/>
            <a:ext cx="4630563" cy="4800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點選右圖1中的功能選單中的商品上架。即進入右圖2的頁面。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先點選選擇路徑，決定商品圖片的儲存路徑，接著選擇商品圖片檔，再填入商品名稱、價格，最後點擊右上角的新增。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也可以選擇</a:t>
            </a:r>
            <a:r>
              <a:rPr b="1">
                <a:solidFill>
                  <a:srgbClr val="000000"/>
                </a:solidFill>
              </a:rPr>
              <a:t>以txt/csv檔批量匯入商品資料</a:t>
            </a:r>
            <a:r>
              <a:t>，每樣商品一行依序打上</a:t>
            </a:r>
            <a:r>
              <a:rPr b="1"/>
              <a:t>商品名稱、價格、圖片路徑</a:t>
            </a:r>
            <a:r>
              <a:t>，並以</a:t>
            </a:r>
            <a:r>
              <a:rPr b="1"/>
              <a:t>逗號</a:t>
            </a:r>
            <a:r>
              <a:t>分隔。如下例：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item1,100,XXXX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Item2,200,XXXX</a:t>
            </a:r>
          </a:p>
        </p:txBody>
      </p:sp>
      <p:pic>
        <p:nvPicPr>
          <p:cNvPr id="254" name="圖片 4" descr="圖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02989" y="2361889"/>
            <a:ext cx="2478989" cy="396000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55" name="矩形 5"/>
          <p:cNvSpPr/>
          <p:nvPr/>
        </p:nvSpPr>
        <p:spPr>
          <a:xfrm>
            <a:off x="7422774" y="3738281"/>
            <a:ext cx="878543" cy="89647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grpSp>
        <p:nvGrpSpPr>
          <p:cNvPr id="258" name="矩形 6"/>
          <p:cNvGrpSpPr/>
          <p:nvPr/>
        </p:nvGrpSpPr>
        <p:grpSpPr>
          <a:xfrm>
            <a:off x="6102989" y="2361889"/>
            <a:ext cx="360003" cy="360003"/>
            <a:chOff x="0" y="0"/>
            <a:chExt cx="360002" cy="360002"/>
          </a:xfrm>
        </p:grpSpPr>
        <p:sp>
          <p:nvSpPr>
            <p:cNvPr id="256" name="正方形"/>
            <p:cNvSpPr/>
            <p:nvPr/>
          </p:nvSpPr>
          <p:spPr>
            <a:xfrm>
              <a:off x="-1" y="-1"/>
              <a:ext cx="360003" cy="360003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Microsoft JhengHei UI"/>
                  <a:ea typeface="Microsoft JhengHei UI"/>
                  <a:cs typeface="Microsoft JhengHei UI"/>
                  <a:sym typeface="Microsoft JhengHei UI"/>
                </a:defRPr>
              </a:pPr>
            </a:p>
          </p:txBody>
        </p:sp>
        <p:sp>
          <p:nvSpPr>
            <p:cNvPr id="257" name="1"/>
            <p:cNvSpPr txBox="1"/>
            <p:nvPr/>
          </p:nvSpPr>
          <p:spPr>
            <a:xfrm>
              <a:off x="64769" y="13629"/>
              <a:ext cx="230464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0000"/>
                  </a:solidFill>
                  <a:latin typeface="Microsoft JhengHei UI"/>
                  <a:ea typeface="Microsoft JhengHei UI"/>
                  <a:cs typeface="Microsoft JhengHei UI"/>
                  <a:sym typeface="Microsoft JhengHei UI"/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259" name="圖片 8" descr="圖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81902" y="2361889"/>
            <a:ext cx="2416047" cy="3960004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262" name="矩形 9"/>
          <p:cNvGrpSpPr/>
          <p:nvPr/>
        </p:nvGrpSpPr>
        <p:grpSpPr>
          <a:xfrm>
            <a:off x="8981902" y="2361889"/>
            <a:ext cx="360003" cy="360003"/>
            <a:chOff x="0" y="0"/>
            <a:chExt cx="360002" cy="360002"/>
          </a:xfrm>
        </p:grpSpPr>
        <p:sp>
          <p:nvSpPr>
            <p:cNvPr id="260" name="正方形"/>
            <p:cNvSpPr/>
            <p:nvPr/>
          </p:nvSpPr>
          <p:spPr>
            <a:xfrm>
              <a:off x="-1" y="-1"/>
              <a:ext cx="360003" cy="360003"/>
            </a:xfrm>
            <a:prstGeom prst="rect">
              <a:avLst/>
            </a:prstGeom>
            <a:solidFill>
              <a:srgbClr val="FFFFFF"/>
            </a:solidFill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Microsoft JhengHei UI"/>
                  <a:ea typeface="Microsoft JhengHei UI"/>
                  <a:cs typeface="Microsoft JhengHei UI"/>
                  <a:sym typeface="Microsoft JhengHei UI"/>
                </a:defRPr>
              </a:pPr>
            </a:p>
          </p:txBody>
        </p:sp>
        <p:sp>
          <p:nvSpPr>
            <p:cNvPr id="261" name="2"/>
            <p:cNvSpPr txBox="1"/>
            <p:nvPr/>
          </p:nvSpPr>
          <p:spPr>
            <a:xfrm>
              <a:off x="64769" y="13629"/>
              <a:ext cx="230464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solidFill>
                    <a:srgbClr val="FF0000"/>
                  </a:solidFill>
                  <a:latin typeface="Microsoft JhengHei UI"/>
                  <a:ea typeface="Microsoft JhengHei UI"/>
                  <a:cs typeface="Microsoft JhengHei UI"/>
                  <a:sym typeface="Microsoft JhengHei UI"/>
                </a:defRPr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pic>
        <p:nvPicPr>
          <p:cNvPr id="265" name="圖片 11" descr="圖片 11"/>
          <p:cNvPicPr>
            <a:picLocks noChangeAspect="1"/>
          </p:cNvPicPr>
          <p:nvPr/>
        </p:nvPicPr>
        <p:blipFill>
          <a:blip r:embed="rId2">
            <a:extLst/>
          </a:blip>
          <a:srcRect l="703" t="0" r="0" b="0"/>
          <a:stretch>
            <a:fillRect/>
          </a:stretch>
        </p:blipFill>
        <p:spPr>
          <a:xfrm>
            <a:off x="8985925" y="2353336"/>
            <a:ext cx="2428683" cy="396000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66" name="圖片 2" descr="圖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7714" y="2352924"/>
            <a:ext cx="2428683" cy="396000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67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商品上架</a:t>
            </a:r>
          </a:p>
        </p:txBody>
      </p:sp>
      <p:sp>
        <p:nvSpPr>
          <p:cNvPr id="268" name="投影片編號版面配置區 18"/>
          <p:cNvSpPr txBox="1"/>
          <p:nvPr>
            <p:ph type="sldNum" sz="quarter" idx="4294967295"/>
          </p:nvPr>
        </p:nvSpPr>
        <p:spPr>
          <a:xfrm>
            <a:off x="11221440" y="6342379"/>
            <a:ext cx="327639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內容版面配置區 4"/>
          <p:cNvSpPr txBox="1"/>
          <p:nvPr/>
        </p:nvSpPr>
        <p:spPr>
          <a:xfrm>
            <a:off x="1330610" y="2734592"/>
            <a:ext cx="4630563" cy="365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確認填入資訊正確後，點選新增，匯入的資料即會顯示於下方的表格中。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剛新增的商品會顯示為未上架，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點擊</a:t>
            </a:r>
            <a:r>
              <a:rPr b="1">
                <a:solidFill>
                  <a:srgbClr val="000000"/>
                </a:solidFill>
              </a:rPr>
              <a:t>上架</a:t>
            </a:r>
            <a:r>
              <a:t>按鈕即會給定一個商品的顯示序號，會按此序號顯示於創建訂單的頁面中。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點擊</a:t>
            </a:r>
            <a:r>
              <a:rPr b="1"/>
              <a:t>下架</a:t>
            </a:r>
            <a:r>
              <a:t>按鈕商品就不會再訂單頁面中顯示。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b="1" spc="150" sz="1600"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上移/下移/置頂/置底</a:t>
            </a:r>
            <a:r>
              <a:rPr b="0">
                <a:solidFill>
                  <a:srgbClr val="404040"/>
                </a:solidFill>
              </a:rPr>
              <a:t>則是用來調整商品顯示的順序。</a:t>
            </a:r>
          </a:p>
        </p:txBody>
      </p:sp>
      <p:sp>
        <p:nvSpPr>
          <p:cNvPr id="270" name="矩形 12"/>
          <p:cNvSpPr/>
          <p:nvPr/>
        </p:nvSpPr>
        <p:spPr>
          <a:xfrm>
            <a:off x="6194611" y="3657600"/>
            <a:ext cx="1694330" cy="29583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271" name="矩形 13"/>
          <p:cNvSpPr/>
          <p:nvPr/>
        </p:nvSpPr>
        <p:spPr>
          <a:xfrm>
            <a:off x="9081244" y="3684489"/>
            <a:ext cx="1694330" cy="29583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pic>
        <p:nvPicPr>
          <p:cNvPr id="274" name="圖片 8" descr="圖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2023" y="2349360"/>
            <a:ext cx="2325649" cy="396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75" name="圖片 4" descr="圖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1336" y="2349360"/>
            <a:ext cx="2332193" cy="3960002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商品上架</a:t>
            </a:r>
          </a:p>
        </p:txBody>
      </p:sp>
      <p:sp>
        <p:nvSpPr>
          <p:cNvPr id="277" name="投影片編號版面配置區 18"/>
          <p:cNvSpPr txBox="1"/>
          <p:nvPr>
            <p:ph type="sldNum" sz="quarter" idx="4294967295"/>
          </p:nvPr>
        </p:nvSpPr>
        <p:spPr>
          <a:xfrm>
            <a:off x="11221440" y="6342379"/>
            <a:ext cx="327639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內容版面配置區 4"/>
          <p:cNvSpPr txBox="1"/>
          <p:nvPr/>
        </p:nvSpPr>
        <p:spPr>
          <a:xfrm>
            <a:off x="1330610" y="2734592"/>
            <a:ext cx="4630563" cy="2255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管理者點擊預覽頁面，查看一般使用者使用創建訂單功能時，會看到的內容。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管理者能夠體驗的功能大致上與一般會員相同，但無法建立訂單。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建議圖片長寬比為1:1或6:5。</a:t>
            </a:r>
          </a:p>
        </p:txBody>
      </p:sp>
      <p:sp>
        <p:nvSpPr>
          <p:cNvPr id="279" name="矩形 12"/>
          <p:cNvSpPr/>
          <p:nvPr/>
        </p:nvSpPr>
        <p:spPr>
          <a:xfrm>
            <a:off x="6221507" y="3048000"/>
            <a:ext cx="968189" cy="99508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sp>
        <p:nvSpPr>
          <p:cNvPr id="280" name="矩形 13"/>
          <p:cNvSpPr/>
          <p:nvPr/>
        </p:nvSpPr>
        <p:spPr>
          <a:xfrm>
            <a:off x="9099173" y="6085239"/>
            <a:ext cx="600641" cy="224123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頁尾版面配置區 17"/>
          <p:cNvSpPr txBox="1"/>
          <p:nvPr/>
        </p:nvSpPr>
        <p:spPr>
          <a:xfrm>
            <a:off x="1553660" y="6347712"/>
            <a:ext cx="5695483" cy="398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>
              <a:defRPr spc="150" sz="12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lvl1pPr>
          </a:lstStyle>
          <a:p>
            <a:pPr/>
            <a:r>
              <a:t>JFrame模擬購物系統</a:t>
            </a:r>
          </a:p>
        </p:txBody>
      </p:sp>
      <p:pic>
        <p:nvPicPr>
          <p:cNvPr id="283" name="圖片 2" descr="圖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6594" y="2349360"/>
            <a:ext cx="2491636" cy="396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84" name="標題 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會員管理</a:t>
            </a:r>
          </a:p>
        </p:txBody>
      </p:sp>
      <p:sp>
        <p:nvSpPr>
          <p:cNvPr id="285" name="投影片編號版面配置區 18"/>
          <p:cNvSpPr txBox="1"/>
          <p:nvPr>
            <p:ph type="sldNum" sz="quarter" idx="4294967295"/>
          </p:nvPr>
        </p:nvSpPr>
        <p:spPr>
          <a:xfrm>
            <a:off x="11221440" y="6342379"/>
            <a:ext cx="327639" cy="424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內容版面配置區 4"/>
          <p:cNvSpPr txBox="1"/>
          <p:nvPr/>
        </p:nvSpPr>
        <p:spPr>
          <a:xfrm>
            <a:off x="1330609" y="2734592"/>
            <a:ext cx="3841668" cy="3505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/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點擊功能選單中的會員管理。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程式會帶出目前資料庫現存的所有會員資料，並可透過篩選條件中的各個欄位進一步篩選。</a:t>
            </a:r>
          </a:p>
          <a:p>
            <a:pPr>
              <a:lnSpc>
                <a:spcPct val="140000"/>
              </a:lnSpc>
              <a:spcBef>
                <a:spcPts val="900"/>
              </a:spcBef>
              <a:defRPr spc="150" sz="1600">
                <a:solidFill>
                  <a:srgbClr val="404040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  <a:r>
              <a:t>點擊篩選條件下方的匯出Excel，則可將下方表格中顯示的會員資料轉成Excel檔。</a:t>
            </a:r>
          </a:p>
        </p:txBody>
      </p:sp>
      <p:sp>
        <p:nvSpPr>
          <p:cNvPr id="287" name="矩形 12"/>
          <p:cNvSpPr/>
          <p:nvPr/>
        </p:nvSpPr>
        <p:spPr>
          <a:xfrm>
            <a:off x="5764302" y="3729318"/>
            <a:ext cx="860611" cy="86957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  <p:pic>
        <p:nvPicPr>
          <p:cNvPr id="288" name="圖片 6" descr="圖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66186" y="2349360"/>
            <a:ext cx="3288582" cy="396000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89" name="矩形 7"/>
          <p:cNvSpPr/>
          <p:nvPr/>
        </p:nvSpPr>
        <p:spPr>
          <a:xfrm>
            <a:off x="8266186" y="2559424"/>
            <a:ext cx="3282896" cy="97267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icrosoft JhengHei UI"/>
                <a:ea typeface="Microsoft JhengHei UI"/>
                <a:cs typeface="Microsoft JhengHei UI"/>
                <a:sym typeface="Microsoft JhengHei U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jiVTI">
  <a:themeElements>
    <a:clrScheme name="ShojiVTI">
      <a:dk1>
        <a:srgbClr val="000000"/>
      </a:dk1>
      <a:lt1>
        <a:srgbClr val="EBEDEB"/>
      </a:lt1>
      <a:dk2>
        <a:srgbClr val="A7A7A7"/>
      </a:dk2>
      <a:lt2>
        <a:srgbClr val="535353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0000FF"/>
      </a:hlink>
      <a:folHlink>
        <a:srgbClr val="FF00FF"/>
      </a:folHlink>
    </a:clrScheme>
    <a:fontScheme name="Shoji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hoji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DE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jiVTI">
  <a:themeElements>
    <a:clrScheme name="Shoji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0000FF"/>
      </a:hlink>
      <a:folHlink>
        <a:srgbClr val="FF00FF"/>
      </a:folHlink>
    </a:clrScheme>
    <a:fontScheme name="Shoji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hoji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DE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