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41"/>
  </p:notesMasterIdLst>
  <p:handoutMasterIdLst>
    <p:handoutMasterId r:id="rId42"/>
  </p:handoutMasterIdLst>
  <p:sldIdLst>
    <p:sldId id="257" r:id="rId4"/>
    <p:sldId id="334" r:id="rId5"/>
    <p:sldId id="265" r:id="rId6"/>
    <p:sldId id="371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72" r:id="rId15"/>
    <p:sldId id="343" r:id="rId16"/>
    <p:sldId id="344" r:id="rId17"/>
    <p:sldId id="345" r:id="rId18"/>
    <p:sldId id="347" r:id="rId19"/>
    <p:sldId id="348" r:id="rId20"/>
    <p:sldId id="350" r:id="rId21"/>
    <p:sldId id="351" r:id="rId22"/>
    <p:sldId id="352" r:id="rId23"/>
    <p:sldId id="349" r:id="rId24"/>
    <p:sldId id="353" r:id="rId25"/>
    <p:sldId id="354" r:id="rId26"/>
    <p:sldId id="355" r:id="rId27"/>
    <p:sldId id="362" r:id="rId28"/>
    <p:sldId id="406" r:id="rId29"/>
    <p:sldId id="356" r:id="rId30"/>
    <p:sldId id="363" r:id="rId31"/>
    <p:sldId id="358" r:id="rId32"/>
    <p:sldId id="364" r:id="rId33"/>
    <p:sldId id="368" r:id="rId34"/>
    <p:sldId id="367" r:id="rId35"/>
    <p:sldId id="369" r:id="rId36"/>
    <p:sldId id="407" r:id="rId37"/>
    <p:sldId id="408" r:id="rId38"/>
    <p:sldId id="366" r:id="rId39"/>
    <p:sldId id="365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E20"/>
    <a:srgbClr val="E6DCCF"/>
    <a:srgbClr val="3F3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90" y="246"/>
      </p:cViewPr>
      <p:guideLst>
        <p:guide orient="horz" pos="2238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5136516" y="0"/>
            <a:ext cx="1918967" cy="3926946"/>
            <a:chOff x="5235977" y="0"/>
            <a:chExt cx="1918967" cy="3926946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6195460" y="0"/>
              <a:ext cx="0" cy="1962371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3"/>
            <p:cNvGrpSpPr>
              <a:grpSpLocks noChangeAspect="1"/>
            </p:cNvGrpSpPr>
            <p:nvPr/>
          </p:nvGrpSpPr>
          <p:grpSpPr bwMode="auto">
            <a:xfrm flipV="1">
              <a:off x="5235977" y="1946145"/>
              <a:ext cx="1918967" cy="1980801"/>
              <a:chOff x="2202" y="1163"/>
              <a:chExt cx="1800" cy="1858"/>
            </a:xfrm>
          </p:grpSpPr>
          <p:sp>
            <p:nvSpPr>
              <p:cNvPr id="20" name="Freeform 14"/>
              <p:cNvSpPr/>
              <p:nvPr/>
            </p:nvSpPr>
            <p:spPr bwMode="auto">
              <a:xfrm>
                <a:off x="2600" y="1561"/>
                <a:ext cx="989" cy="1019"/>
              </a:xfrm>
              <a:custGeom>
                <a:avLst/>
                <a:gdLst>
                  <a:gd name="T0" fmla="*/ 102 w 417"/>
                  <a:gd name="T1" fmla="*/ 388 h 430"/>
                  <a:gd name="T2" fmla="*/ 0 w 417"/>
                  <a:gd name="T3" fmla="*/ 208 h 430"/>
                  <a:gd name="T4" fmla="*/ 208 w 417"/>
                  <a:gd name="T5" fmla="*/ 0 h 430"/>
                  <a:gd name="T6" fmla="*/ 417 w 417"/>
                  <a:gd name="T7" fmla="*/ 208 h 430"/>
                  <a:gd name="T8" fmla="*/ 321 w 417"/>
                  <a:gd name="T9" fmla="*/ 383 h 430"/>
                  <a:gd name="T10" fmla="*/ 321 w 417"/>
                  <a:gd name="T11" fmla="*/ 430 h 430"/>
                  <a:gd name="T12" fmla="*/ 102 w 417"/>
                  <a:gd name="T13" fmla="*/ 430 h 430"/>
                  <a:gd name="T14" fmla="*/ 102 w 417"/>
                  <a:gd name="T15" fmla="*/ 388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7" h="430">
                    <a:moveTo>
                      <a:pt x="102" y="388"/>
                    </a:moveTo>
                    <a:cubicBezTo>
                      <a:pt x="41" y="351"/>
                      <a:pt x="0" y="284"/>
                      <a:pt x="0" y="208"/>
                    </a:cubicBezTo>
                    <a:cubicBezTo>
                      <a:pt x="0" y="93"/>
                      <a:pt x="93" y="0"/>
                      <a:pt x="208" y="0"/>
                    </a:cubicBezTo>
                    <a:cubicBezTo>
                      <a:pt x="323" y="0"/>
                      <a:pt x="417" y="93"/>
                      <a:pt x="417" y="208"/>
                    </a:cubicBezTo>
                    <a:cubicBezTo>
                      <a:pt x="417" y="281"/>
                      <a:pt x="379" y="345"/>
                      <a:pt x="321" y="383"/>
                    </a:cubicBezTo>
                    <a:cubicBezTo>
                      <a:pt x="321" y="430"/>
                      <a:pt x="321" y="430"/>
                      <a:pt x="321" y="430"/>
                    </a:cubicBezTo>
                    <a:cubicBezTo>
                      <a:pt x="102" y="430"/>
                      <a:pt x="102" y="430"/>
                      <a:pt x="102" y="430"/>
                    </a:cubicBezTo>
                    <a:lnTo>
                      <a:pt x="102" y="388"/>
                    </a:lnTo>
                    <a:close/>
                  </a:path>
                </a:pathLst>
              </a:custGeom>
              <a:solidFill>
                <a:srgbClr val="EF9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5"/>
              <p:cNvSpPr>
                <a:spLocks noEditPoints="1"/>
              </p:cNvSpPr>
              <p:nvPr/>
            </p:nvSpPr>
            <p:spPr bwMode="auto">
              <a:xfrm>
                <a:off x="2842" y="2014"/>
                <a:ext cx="515" cy="576"/>
              </a:xfrm>
              <a:custGeom>
                <a:avLst/>
                <a:gdLst>
                  <a:gd name="T0" fmla="*/ 204 w 217"/>
                  <a:gd name="T1" fmla="*/ 7 h 243"/>
                  <a:gd name="T2" fmla="*/ 165 w 217"/>
                  <a:gd name="T3" fmla="*/ 17 h 243"/>
                  <a:gd name="T4" fmla="*/ 150 w 217"/>
                  <a:gd name="T5" fmla="*/ 46 h 243"/>
                  <a:gd name="T6" fmla="*/ 129 w 217"/>
                  <a:gd name="T7" fmla="*/ 43 h 243"/>
                  <a:gd name="T8" fmla="*/ 140 w 217"/>
                  <a:gd name="T9" fmla="*/ 24 h 243"/>
                  <a:gd name="T10" fmla="*/ 108 w 217"/>
                  <a:gd name="T11" fmla="*/ 0 h 243"/>
                  <a:gd name="T12" fmla="*/ 77 w 217"/>
                  <a:gd name="T13" fmla="*/ 24 h 243"/>
                  <a:gd name="T14" fmla="*/ 88 w 217"/>
                  <a:gd name="T15" fmla="*/ 43 h 243"/>
                  <a:gd name="T16" fmla="*/ 67 w 217"/>
                  <a:gd name="T17" fmla="*/ 46 h 243"/>
                  <a:gd name="T18" fmla="*/ 52 w 217"/>
                  <a:gd name="T19" fmla="*/ 17 h 243"/>
                  <a:gd name="T20" fmla="*/ 13 w 217"/>
                  <a:gd name="T21" fmla="*/ 7 h 243"/>
                  <a:gd name="T22" fmla="*/ 2 w 217"/>
                  <a:gd name="T23" fmla="*/ 30 h 243"/>
                  <a:gd name="T24" fmla="*/ 22 w 217"/>
                  <a:gd name="T25" fmla="*/ 54 h 243"/>
                  <a:gd name="T26" fmla="*/ 55 w 217"/>
                  <a:gd name="T27" fmla="*/ 62 h 243"/>
                  <a:gd name="T28" fmla="*/ 70 w 217"/>
                  <a:gd name="T29" fmla="*/ 235 h 243"/>
                  <a:gd name="T30" fmla="*/ 79 w 217"/>
                  <a:gd name="T31" fmla="*/ 243 h 243"/>
                  <a:gd name="T32" fmla="*/ 87 w 217"/>
                  <a:gd name="T33" fmla="*/ 234 h 243"/>
                  <a:gd name="T34" fmla="*/ 72 w 217"/>
                  <a:gd name="T35" fmla="*/ 62 h 243"/>
                  <a:gd name="T36" fmla="*/ 102 w 217"/>
                  <a:gd name="T37" fmla="*/ 56 h 243"/>
                  <a:gd name="T38" fmla="*/ 108 w 217"/>
                  <a:gd name="T39" fmla="*/ 53 h 243"/>
                  <a:gd name="T40" fmla="*/ 115 w 217"/>
                  <a:gd name="T41" fmla="*/ 56 h 243"/>
                  <a:gd name="T42" fmla="*/ 145 w 217"/>
                  <a:gd name="T43" fmla="*/ 62 h 243"/>
                  <a:gd name="T44" fmla="*/ 130 w 217"/>
                  <a:gd name="T45" fmla="*/ 234 h 243"/>
                  <a:gd name="T46" fmla="*/ 138 w 217"/>
                  <a:gd name="T47" fmla="*/ 243 h 243"/>
                  <a:gd name="T48" fmla="*/ 147 w 217"/>
                  <a:gd name="T49" fmla="*/ 235 h 243"/>
                  <a:gd name="T50" fmla="*/ 162 w 217"/>
                  <a:gd name="T51" fmla="*/ 62 h 243"/>
                  <a:gd name="T52" fmla="*/ 195 w 217"/>
                  <a:gd name="T53" fmla="*/ 54 h 243"/>
                  <a:gd name="T54" fmla="*/ 215 w 217"/>
                  <a:gd name="T55" fmla="*/ 30 h 243"/>
                  <a:gd name="T56" fmla="*/ 204 w 217"/>
                  <a:gd name="T57" fmla="*/ 7 h 243"/>
                  <a:gd name="T58" fmla="*/ 30 w 217"/>
                  <a:gd name="T59" fmla="*/ 39 h 243"/>
                  <a:gd name="T60" fmla="*/ 18 w 217"/>
                  <a:gd name="T61" fmla="*/ 26 h 243"/>
                  <a:gd name="T62" fmla="*/ 21 w 217"/>
                  <a:gd name="T63" fmla="*/ 22 h 243"/>
                  <a:gd name="T64" fmla="*/ 41 w 217"/>
                  <a:gd name="T65" fmla="*/ 28 h 243"/>
                  <a:gd name="T66" fmla="*/ 50 w 217"/>
                  <a:gd name="T67" fmla="*/ 45 h 243"/>
                  <a:gd name="T68" fmla="*/ 30 w 217"/>
                  <a:gd name="T69" fmla="*/ 39 h 243"/>
                  <a:gd name="T70" fmla="*/ 108 w 217"/>
                  <a:gd name="T71" fmla="*/ 35 h 243"/>
                  <a:gd name="T72" fmla="*/ 93 w 217"/>
                  <a:gd name="T73" fmla="*/ 25 h 243"/>
                  <a:gd name="T74" fmla="*/ 108 w 217"/>
                  <a:gd name="T75" fmla="*/ 16 h 243"/>
                  <a:gd name="T76" fmla="*/ 124 w 217"/>
                  <a:gd name="T77" fmla="*/ 25 h 243"/>
                  <a:gd name="T78" fmla="*/ 108 w 217"/>
                  <a:gd name="T79" fmla="*/ 35 h 243"/>
                  <a:gd name="T80" fmla="*/ 187 w 217"/>
                  <a:gd name="T81" fmla="*/ 39 h 243"/>
                  <a:gd name="T82" fmla="*/ 167 w 217"/>
                  <a:gd name="T83" fmla="*/ 45 h 243"/>
                  <a:gd name="T84" fmla="*/ 176 w 217"/>
                  <a:gd name="T85" fmla="*/ 28 h 243"/>
                  <a:gd name="T86" fmla="*/ 196 w 217"/>
                  <a:gd name="T87" fmla="*/ 22 h 243"/>
                  <a:gd name="T88" fmla="*/ 199 w 217"/>
                  <a:gd name="T89" fmla="*/ 26 h 243"/>
                  <a:gd name="T90" fmla="*/ 187 w 217"/>
                  <a:gd name="T91" fmla="*/ 39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243">
                    <a:moveTo>
                      <a:pt x="204" y="7"/>
                    </a:moveTo>
                    <a:cubicBezTo>
                      <a:pt x="195" y="2"/>
                      <a:pt x="179" y="2"/>
                      <a:pt x="165" y="17"/>
                    </a:cubicBezTo>
                    <a:cubicBezTo>
                      <a:pt x="159" y="24"/>
                      <a:pt x="154" y="34"/>
                      <a:pt x="150" y="46"/>
                    </a:cubicBezTo>
                    <a:cubicBezTo>
                      <a:pt x="143" y="45"/>
                      <a:pt x="136" y="44"/>
                      <a:pt x="129" y="43"/>
                    </a:cubicBezTo>
                    <a:cubicBezTo>
                      <a:pt x="139" y="36"/>
                      <a:pt x="140" y="28"/>
                      <a:pt x="140" y="24"/>
                    </a:cubicBezTo>
                    <a:cubicBezTo>
                      <a:pt x="139" y="12"/>
                      <a:pt x="125" y="0"/>
                      <a:pt x="108" y="0"/>
                    </a:cubicBezTo>
                    <a:cubicBezTo>
                      <a:pt x="92" y="0"/>
                      <a:pt x="78" y="12"/>
                      <a:pt x="77" y="24"/>
                    </a:cubicBezTo>
                    <a:cubicBezTo>
                      <a:pt x="77" y="28"/>
                      <a:pt x="78" y="36"/>
                      <a:pt x="88" y="43"/>
                    </a:cubicBezTo>
                    <a:cubicBezTo>
                      <a:pt x="81" y="44"/>
                      <a:pt x="74" y="45"/>
                      <a:pt x="67" y="46"/>
                    </a:cubicBezTo>
                    <a:cubicBezTo>
                      <a:pt x="63" y="34"/>
                      <a:pt x="58" y="24"/>
                      <a:pt x="52" y="17"/>
                    </a:cubicBezTo>
                    <a:cubicBezTo>
                      <a:pt x="38" y="2"/>
                      <a:pt x="22" y="2"/>
                      <a:pt x="13" y="7"/>
                    </a:cubicBezTo>
                    <a:cubicBezTo>
                      <a:pt x="4" y="12"/>
                      <a:pt x="0" y="21"/>
                      <a:pt x="2" y="30"/>
                    </a:cubicBezTo>
                    <a:cubicBezTo>
                      <a:pt x="5" y="40"/>
                      <a:pt x="12" y="48"/>
                      <a:pt x="22" y="54"/>
                    </a:cubicBezTo>
                    <a:cubicBezTo>
                      <a:pt x="31" y="59"/>
                      <a:pt x="43" y="61"/>
                      <a:pt x="55" y="62"/>
                    </a:cubicBezTo>
                    <a:cubicBezTo>
                      <a:pt x="65" y="102"/>
                      <a:pt x="70" y="208"/>
                      <a:pt x="70" y="235"/>
                    </a:cubicBezTo>
                    <a:cubicBezTo>
                      <a:pt x="70" y="239"/>
                      <a:pt x="74" y="243"/>
                      <a:pt x="79" y="243"/>
                    </a:cubicBezTo>
                    <a:cubicBezTo>
                      <a:pt x="83" y="243"/>
                      <a:pt x="87" y="239"/>
                      <a:pt x="87" y="234"/>
                    </a:cubicBezTo>
                    <a:cubicBezTo>
                      <a:pt x="86" y="224"/>
                      <a:pt x="84" y="111"/>
                      <a:pt x="72" y="62"/>
                    </a:cubicBezTo>
                    <a:cubicBezTo>
                      <a:pt x="82" y="61"/>
                      <a:pt x="93" y="59"/>
                      <a:pt x="102" y="56"/>
                    </a:cubicBezTo>
                    <a:cubicBezTo>
                      <a:pt x="104" y="55"/>
                      <a:pt x="106" y="54"/>
                      <a:pt x="108" y="53"/>
                    </a:cubicBezTo>
                    <a:cubicBezTo>
                      <a:pt x="111" y="54"/>
                      <a:pt x="113" y="55"/>
                      <a:pt x="115" y="56"/>
                    </a:cubicBezTo>
                    <a:cubicBezTo>
                      <a:pt x="124" y="59"/>
                      <a:pt x="135" y="61"/>
                      <a:pt x="145" y="62"/>
                    </a:cubicBezTo>
                    <a:cubicBezTo>
                      <a:pt x="133" y="111"/>
                      <a:pt x="131" y="224"/>
                      <a:pt x="130" y="234"/>
                    </a:cubicBezTo>
                    <a:cubicBezTo>
                      <a:pt x="130" y="239"/>
                      <a:pt x="134" y="243"/>
                      <a:pt x="138" y="243"/>
                    </a:cubicBezTo>
                    <a:cubicBezTo>
                      <a:pt x="143" y="243"/>
                      <a:pt x="147" y="239"/>
                      <a:pt x="147" y="235"/>
                    </a:cubicBezTo>
                    <a:cubicBezTo>
                      <a:pt x="147" y="208"/>
                      <a:pt x="152" y="102"/>
                      <a:pt x="162" y="62"/>
                    </a:cubicBezTo>
                    <a:cubicBezTo>
                      <a:pt x="174" y="61"/>
                      <a:pt x="186" y="59"/>
                      <a:pt x="195" y="54"/>
                    </a:cubicBezTo>
                    <a:cubicBezTo>
                      <a:pt x="205" y="48"/>
                      <a:pt x="212" y="40"/>
                      <a:pt x="215" y="30"/>
                    </a:cubicBezTo>
                    <a:cubicBezTo>
                      <a:pt x="217" y="21"/>
                      <a:pt x="213" y="12"/>
                      <a:pt x="204" y="7"/>
                    </a:cubicBezTo>
                    <a:moveTo>
                      <a:pt x="30" y="39"/>
                    </a:moveTo>
                    <a:cubicBezTo>
                      <a:pt x="23" y="36"/>
                      <a:pt x="20" y="31"/>
                      <a:pt x="18" y="26"/>
                    </a:cubicBezTo>
                    <a:cubicBezTo>
                      <a:pt x="18" y="24"/>
                      <a:pt x="19" y="23"/>
                      <a:pt x="21" y="22"/>
                    </a:cubicBezTo>
                    <a:cubicBezTo>
                      <a:pt x="25" y="19"/>
                      <a:pt x="33" y="20"/>
                      <a:pt x="41" y="28"/>
                    </a:cubicBezTo>
                    <a:cubicBezTo>
                      <a:pt x="44" y="32"/>
                      <a:pt x="47" y="38"/>
                      <a:pt x="50" y="45"/>
                    </a:cubicBezTo>
                    <a:cubicBezTo>
                      <a:pt x="42" y="44"/>
                      <a:pt x="35" y="43"/>
                      <a:pt x="30" y="39"/>
                    </a:cubicBezTo>
                    <a:moveTo>
                      <a:pt x="108" y="35"/>
                    </a:moveTo>
                    <a:cubicBezTo>
                      <a:pt x="97" y="31"/>
                      <a:pt x="93" y="27"/>
                      <a:pt x="93" y="25"/>
                    </a:cubicBezTo>
                    <a:cubicBezTo>
                      <a:pt x="93" y="22"/>
                      <a:pt x="102" y="16"/>
                      <a:pt x="108" y="16"/>
                    </a:cubicBezTo>
                    <a:cubicBezTo>
                      <a:pt x="115" y="16"/>
                      <a:pt x="124" y="22"/>
                      <a:pt x="124" y="25"/>
                    </a:cubicBezTo>
                    <a:cubicBezTo>
                      <a:pt x="124" y="27"/>
                      <a:pt x="120" y="31"/>
                      <a:pt x="108" y="35"/>
                    </a:cubicBezTo>
                    <a:moveTo>
                      <a:pt x="187" y="39"/>
                    </a:moveTo>
                    <a:cubicBezTo>
                      <a:pt x="182" y="43"/>
                      <a:pt x="175" y="44"/>
                      <a:pt x="167" y="45"/>
                    </a:cubicBezTo>
                    <a:cubicBezTo>
                      <a:pt x="170" y="38"/>
                      <a:pt x="173" y="32"/>
                      <a:pt x="176" y="28"/>
                    </a:cubicBezTo>
                    <a:cubicBezTo>
                      <a:pt x="184" y="20"/>
                      <a:pt x="192" y="19"/>
                      <a:pt x="196" y="22"/>
                    </a:cubicBezTo>
                    <a:cubicBezTo>
                      <a:pt x="198" y="23"/>
                      <a:pt x="199" y="24"/>
                      <a:pt x="199" y="26"/>
                    </a:cubicBezTo>
                    <a:cubicBezTo>
                      <a:pt x="197" y="31"/>
                      <a:pt x="193" y="36"/>
                      <a:pt x="187" y="3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2842" y="2580"/>
                <a:ext cx="519" cy="41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0 w 219"/>
                  <a:gd name="T9" fmla="*/ 0 h 37"/>
                  <a:gd name="T10" fmla="*/ 219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2842" y="2649"/>
                <a:ext cx="519" cy="90"/>
              </a:xfrm>
              <a:custGeom>
                <a:avLst/>
                <a:gdLst>
                  <a:gd name="T0" fmla="*/ 219 w 219"/>
                  <a:gd name="T1" fmla="*/ 19 h 38"/>
                  <a:gd name="T2" fmla="*/ 200 w 219"/>
                  <a:gd name="T3" fmla="*/ 38 h 38"/>
                  <a:gd name="T4" fmla="*/ 19 w 219"/>
                  <a:gd name="T5" fmla="*/ 38 h 38"/>
                  <a:gd name="T6" fmla="*/ 0 w 219"/>
                  <a:gd name="T7" fmla="*/ 19 h 38"/>
                  <a:gd name="T8" fmla="*/ 19 w 219"/>
                  <a:gd name="T9" fmla="*/ 0 h 38"/>
                  <a:gd name="T10" fmla="*/ 200 w 219"/>
                  <a:gd name="T11" fmla="*/ 0 h 38"/>
                  <a:gd name="T12" fmla="*/ 219 w 219"/>
                  <a:gd name="T13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8">
                    <a:moveTo>
                      <a:pt x="219" y="19"/>
                    </a:moveTo>
                    <a:cubicBezTo>
                      <a:pt x="219" y="29"/>
                      <a:pt x="211" y="38"/>
                      <a:pt x="200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9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2842" y="2765"/>
                <a:ext cx="519" cy="88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19 w 219"/>
                  <a:gd name="T9" fmla="*/ 0 h 37"/>
                  <a:gd name="T10" fmla="*/ 200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8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9"/>
              <p:cNvSpPr/>
              <p:nvPr/>
            </p:nvSpPr>
            <p:spPr bwMode="auto">
              <a:xfrm>
                <a:off x="2939" y="2881"/>
                <a:ext cx="325" cy="140"/>
              </a:xfrm>
              <a:custGeom>
                <a:avLst/>
                <a:gdLst>
                  <a:gd name="T0" fmla="*/ 0 w 137"/>
                  <a:gd name="T1" fmla="*/ 0 h 59"/>
                  <a:gd name="T2" fmla="*/ 0 w 137"/>
                  <a:gd name="T3" fmla="*/ 11 h 59"/>
                  <a:gd name="T4" fmla="*/ 49 w 137"/>
                  <a:gd name="T5" fmla="*/ 59 h 59"/>
                  <a:gd name="T6" fmla="*/ 88 w 137"/>
                  <a:gd name="T7" fmla="*/ 59 h 59"/>
                  <a:gd name="T8" fmla="*/ 137 w 137"/>
                  <a:gd name="T9" fmla="*/ 11 h 59"/>
                  <a:gd name="T10" fmla="*/ 137 w 137"/>
                  <a:gd name="T11" fmla="*/ 0 h 59"/>
                  <a:gd name="T12" fmla="*/ 0 w 137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59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37"/>
                      <a:pt x="22" y="59"/>
                      <a:pt x="49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115" y="59"/>
                      <a:pt x="137" y="37"/>
                      <a:pt x="137" y="11"/>
                    </a:cubicBezTo>
                    <a:cubicBezTo>
                      <a:pt x="137" y="0"/>
                      <a:pt x="137" y="0"/>
                      <a:pt x="13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0"/>
              <p:cNvSpPr/>
              <p:nvPr/>
            </p:nvSpPr>
            <p:spPr bwMode="auto">
              <a:xfrm>
                <a:off x="2202" y="1997"/>
                <a:ext cx="310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1"/>
              <p:cNvSpPr/>
              <p:nvPr/>
            </p:nvSpPr>
            <p:spPr bwMode="auto">
              <a:xfrm>
                <a:off x="3691" y="1997"/>
                <a:ext cx="311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2"/>
              <p:cNvSpPr/>
              <p:nvPr/>
            </p:nvSpPr>
            <p:spPr bwMode="auto">
              <a:xfrm>
                <a:off x="3537" y="1393"/>
                <a:ext cx="294" cy="282"/>
              </a:xfrm>
              <a:custGeom>
                <a:avLst/>
                <a:gdLst>
                  <a:gd name="T0" fmla="*/ 44 w 124"/>
                  <a:gd name="T1" fmla="*/ 119 h 119"/>
                  <a:gd name="T2" fmla="*/ 16 w 124"/>
                  <a:gd name="T3" fmla="*/ 108 h 119"/>
                  <a:gd name="T4" fmla="*/ 16 w 124"/>
                  <a:gd name="T5" fmla="*/ 51 h 119"/>
                  <a:gd name="T6" fmla="*/ 52 w 124"/>
                  <a:gd name="T7" fmla="*/ 15 h 119"/>
                  <a:gd name="T8" fmla="*/ 108 w 124"/>
                  <a:gd name="T9" fmla="*/ 15 h 119"/>
                  <a:gd name="T10" fmla="*/ 108 w 124"/>
                  <a:gd name="T11" fmla="*/ 72 h 119"/>
                  <a:gd name="T12" fmla="*/ 73 w 124"/>
                  <a:gd name="T13" fmla="*/ 108 h 119"/>
                  <a:gd name="T14" fmla="*/ 44 w 124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19">
                    <a:moveTo>
                      <a:pt x="44" y="119"/>
                    </a:moveTo>
                    <a:cubicBezTo>
                      <a:pt x="34" y="119"/>
                      <a:pt x="24" y="115"/>
                      <a:pt x="16" y="108"/>
                    </a:cubicBezTo>
                    <a:cubicBezTo>
                      <a:pt x="0" y="92"/>
                      <a:pt x="0" y="67"/>
                      <a:pt x="16" y="51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67" y="0"/>
                      <a:pt x="93" y="0"/>
                      <a:pt x="108" y="15"/>
                    </a:cubicBezTo>
                    <a:cubicBezTo>
                      <a:pt x="124" y="31"/>
                      <a:pt x="124" y="56"/>
                      <a:pt x="108" y="72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65" y="115"/>
                      <a:pt x="55" y="119"/>
                      <a:pt x="44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3"/>
              <p:cNvSpPr/>
              <p:nvPr/>
            </p:nvSpPr>
            <p:spPr bwMode="auto">
              <a:xfrm>
                <a:off x="2313" y="1393"/>
                <a:ext cx="292" cy="282"/>
              </a:xfrm>
              <a:custGeom>
                <a:avLst/>
                <a:gdLst>
                  <a:gd name="T0" fmla="*/ 79 w 123"/>
                  <a:gd name="T1" fmla="*/ 119 h 119"/>
                  <a:gd name="T2" fmla="*/ 51 w 123"/>
                  <a:gd name="T3" fmla="*/ 108 h 119"/>
                  <a:gd name="T4" fmla="*/ 15 w 123"/>
                  <a:gd name="T5" fmla="*/ 72 h 119"/>
                  <a:gd name="T6" fmla="*/ 15 w 123"/>
                  <a:gd name="T7" fmla="*/ 15 h 119"/>
                  <a:gd name="T8" fmla="*/ 72 w 123"/>
                  <a:gd name="T9" fmla="*/ 15 h 119"/>
                  <a:gd name="T10" fmla="*/ 108 w 123"/>
                  <a:gd name="T11" fmla="*/ 51 h 119"/>
                  <a:gd name="T12" fmla="*/ 108 w 123"/>
                  <a:gd name="T13" fmla="*/ 108 h 119"/>
                  <a:gd name="T14" fmla="*/ 79 w 123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19">
                    <a:moveTo>
                      <a:pt x="79" y="119"/>
                    </a:moveTo>
                    <a:cubicBezTo>
                      <a:pt x="69" y="119"/>
                      <a:pt x="59" y="115"/>
                      <a:pt x="51" y="108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0" y="56"/>
                      <a:pt x="0" y="31"/>
                      <a:pt x="15" y="15"/>
                    </a:cubicBezTo>
                    <a:cubicBezTo>
                      <a:pt x="31" y="0"/>
                      <a:pt x="56" y="0"/>
                      <a:pt x="72" y="15"/>
                    </a:cubicBezTo>
                    <a:cubicBezTo>
                      <a:pt x="108" y="51"/>
                      <a:pt x="108" y="51"/>
                      <a:pt x="108" y="51"/>
                    </a:cubicBezTo>
                    <a:cubicBezTo>
                      <a:pt x="123" y="67"/>
                      <a:pt x="123" y="92"/>
                      <a:pt x="108" y="108"/>
                    </a:cubicBezTo>
                    <a:cubicBezTo>
                      <a:pt x="100" y="115"/>
                      <a:pt x="90" y="119"/>
                      <a:pt x="79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4"/>
              <p:cNvSpPr/>
              <p:nvPr/>
            </p:nvSpPr>
            <p:spPr bwMode="auto">
              <a:xfrm>
                <a:off x="2999" y="1163"/>
                <a:ext cx="189" cy="310"/>
              </a:xfrm>
              <a:custGeom>
                <a:avLst/>
                <a:gdLst>
                  <a:gd name="T0" fmla="*/ 40 w 80"/>
                  <a:gd name="T1" fmla="*/ 131 h 131"/>
                  <a:gd name="T2" fmla="*/ 0 w 80"/>
                  <a:gd name="T3" fmla="*/ 91 h 131"/>
                  <a:gd name="T4" fmla="*/ 0 w 80"/>
                  <a:gd name="T5" fmla="*/ 40 h 131"/>
                  <a:gd name="T6" fmla="*/ 40 w 80"/>
                  <a:gd name="T7" fmla="*/ 0 h 131"/>
                  <a:gd name="T8" fmla="*/ 80 w 80"/>
                  <a:gd name="T9" fmla="*/ 40 h 131"/>
                  <a:gd name="T10" fmla="*/ 80 w 80"/>
                  <a:gd name="T11" fmla="*/ 91 h 131"/>
                  <a:gd name="T12" fmla="*/ 40 w 80"/>
                  <a:gd name="T13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31">
                    <a:moveTo>
                      <a:pt x="40" y="131"/>
                    </a:moveTo>
                    <a:cubicBezTo>
                      <a:pt x="18" y="131"/>
                      <a:pt x="0" y="113"/>
                      <a:pt x="0" y="9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2" y="0"/>
                      <a:pt x="80" y="18"/>
                      <a:pt x="80" y="40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113"/>
                      <a:pt x="62" y="131"/>
                      <a:pt x="40" y="131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1316847" y="0"/>
            <a:ext cx="841515" cy="1789621"/>
            <a:chOff x="1838228" y="0"/>
            <a:chExt cx="2469610" cy="5252033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8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3052790" y="0"/>
              <a:ext cx="0" cy="1605966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7857946" y="0"/>
            <a:ext cx="953038" cy="2835267"/>
            <a:chOff x="1838228" y="-2094998"/>
            <a:chExt cx="2469610" cy="7347031"/>
          </a:xfrm>
        </p:grpSpPr>
        <p:grpSp>
          <p:nvGrpSpPr>
            <p:cNvPr id="32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34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052790" y="-2094998"/>
              <a:ext cx="0" cy="370096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3253171" y="0"/>
            <a:ext cx="788637" cy="2281287"/>
            <a:chOff x="3264188" y="0"/>
            <a:chExt cx="1072706" cy="3103014"/>
          </a:xfrm>
        </p:grpSpPr>
        <p:grpSp>
          <p:nvGrpSpPr>
            <p:cNvPr id="46" name="Group 4"/>
            <p:cNvGrpSpPr>
              <a:grpSpLocks noChangeAspect="1"/>
            </p:cNvGrpSpPr>
            <p:nvPr/>
          </p:nvGrpSpPr>
          <p:grpSpPr bwMode="auto">
            <a:xfrm>
              <a:off x="3264188" y="1519299"/>
              <a:ext cx="1072706" cy="1583715"/>
              <a:chOff x="2502" y="1335"/>
              <a:chExt cx="1037" cy="1531"/>
            </a:xfrm>
          </p:grpSpPr>
          <p:sp>
            <p:nvSpPr>
              <p:cNvPr id="48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7" name="直接连接符 46"/>
            <p:cNvCxnSpPr/>
            <p:nvPr/>
          </p:nvCxnSpPr>
          <p:spPr>
            <a:xfrm>
              <a:off x="3791748" y="0"/>
              <a:ext cx="0" cy="1519299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10233647" y="0"/>
            <a:ext cx="641505" cy="2281287"/>
            <a:chOff x="1838228" y="-3530266"/>
            <a:chExt cx="2469610" cy="8782299"/>
          </a:xfrm>
        </p:grpSpPr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61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0" name="直接连接符 59"/>
            <p:cNvCxnSpPr/>
            <p:nvPr/>
          </p:nvCxnSpPr>
          <p:spPr>
            <a:xfrm>
              <a:off x="3052790" y="-3530266"/>
              <a:ext cx="0" cy="5136233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3546229" y="4128437"/>
            <a:ext cx="509954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32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32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546229" y="4646558"/>
            <a:ext cx="5099541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 ACM Summer Training Day 6</a:t>
            </a:r>
            <a:endParaRPr lang="en-US" sz="11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536704" y="4906746"/>
            <a:ext cx="5099541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aqx</a:t>
            </a:r>
            <a:endParaRPr lang="en-US" altLang="zh-CN" sz="11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8939" y="2281857"/>
            <a:ext cx="509954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2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并查集</a:t>
            </a:r>
            <a:endParaRPr lang="en-US" altLang="zh-CN" sz="32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6845" y="1729105"/>
            <a:ext cx="3146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2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线段树</a:t>
            </a:r>
            <a:endParaRPr lang="zh-CN" sz="32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76984" y="2835577"/>
            <a:ext cx="509954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2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树链剖分</a:t>
            </a:r>
            <a:endParaRPr lang="zh-CN" sz="32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50985" y="2246630"/>
            <a:ext cx="2809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可持久化</a:t>
            </a:r>
            <a:endParaRPr lang="zh-CN" altLang="en-US" sz="32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183130"/>
            <a:ext cx="1081532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在一条数轴上有N个点，分别是1～N。一开始所有的点都被染成黑色。接着 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我们进行M次操作，第i次操作将[Li,Ri]这些点染成白色。请输出每个操作执行后 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剩余黑色点的个数。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来源：</a:t>
            </a:r>
            <a:r>
              <a:rPr 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codevs1191</a:t>
            </a:r>
            <a:endParaRPr 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N&lt;=10000000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191385"/>
            <a:ext cx="108153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题解：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线段树显然空间时间都爆了，这里给出一个利用并查集的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）的通用做法。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一开始，所有节点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fa[i]=i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对于每一个被染色的点，使得其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fa[i]=i+1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那么，显然只有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fa[i]=i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的点才是没有被染色的点。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每次染色区间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[L,R]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的时候，只需要进行如下枚举操作：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(int i=getfa(L);i&lt;=R;i=getfa(i+1))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显然每个点最多只会被访问一次，并查集本身是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复杂度，因此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183130"/>
            <a:ext cx="1081532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leader在1号位置，他要用最小的花费把他的命令通知到位。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通知方式：每个人可以向离自己[L,R]的距离的人打电话(左右都可以)，花费是C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问：起点到所有点的最短路长度是多少？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70890" y="3183255"/>
            <a:ext cx="1081532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给你一个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N*M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矩阵，求最大的全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矩阵的面积。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70890" y="3183255"/>
            <a:ext cx="1081532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给你一棵树（就问你们怕不怕），然后呢，每条边长度都告诉你了。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现在，有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个路径，起点终点已知。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问：如果能把其中一条边的长度改为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，那么最长路径的最小值是多少？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1962150"/>
            <a:ext cx="108153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题解：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最大值最小，这类题目一般二分还是有用的。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首先二分答案是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假设，最大的路径原本长度是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那么，删掉的那条边长度一定要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&gt;=W-T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。（这个简单，暴力一遍整个图）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且，所有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&gt;=T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的路径都经过了这条边。（这是重点）。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如何统计一条边被这些路径经过了多少次呢？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如果是一条直线上：差分数组。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在树上：一样。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482215"/>
            <a:ext cx="1081532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又是一棵树，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个运动员。每个运动员起点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，终点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。所有路径都是在时刻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出发，每秒跑一条边。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现在，每个节点有一个观察员，会在第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Wj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秒的时候出现，观察后立刻消失。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问：每个观察员能观察到多少个运动员。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482215"/>
            <a:ext cx="1081532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这个差分就有难度了，得借助一个东西。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时间一秒一秒递增，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如果是向上走，深度一秒一秒递减，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如果向下走，深度一秒一秒递增。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所以，分情况讨论，自己想想？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482215"/>
            <a:ext cx="1081532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有若干个矩形，底都在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轴上，坐标已知。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：他们的轮廓上的拐点有多少个？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：他们的面积并是多少？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：他们的面积交是多少？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482215"/>
            <a:ext cx="1081532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平面上有若干个星星，每个星星有一个权值，让你用一个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W*H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的矩形框住最大权值的星星，问：结果是多少？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323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假设你已经掌握了这些内容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183130"/>
            <a:ext cx="1081532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线段树，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LCA,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并查集的基本模板和用法。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每种算法大约有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道题目以上的题目积累量。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所以，线段树、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LCA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，并查集的基本模板和用法，不讲。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树链剖分，可持久化思想，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splay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，会详细讲基础。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482215"/>
            <a:ext cx="1081532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两条扫描线，匡一个长度为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的区间，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（解决长度的问题）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线段树上每个点代表一个长度为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的区间的和。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（解决宽度的问题）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482215"/>
            <a:ext cx="1081532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给你一个区间，问：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∑gcd(a,b)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482215"/>
            <a:ext cx="1081532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给你一个区间，问：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∑mex(a,b)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1783080"/>
            <a:ext cx="1081532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在数轴上有 n 个闭区间 [l1,r1],[l2,r2],...,[ln,rn]。现在要从中选出 m 个区间，使得这 m 个区间共同包含至少一个位置。换句话说，就是使得存在一个 x，使得对于每一个被选中的区间 [li,ri]，都有 li≤x≤ri。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对于一个合法的选取方案，它的花费为被选中的最长区间长度减去被选中的最短区间长度。区间 [li,ri] 的长度定义为 ri−li，即等于它的右端点的值减去左端点的值。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求所有合法方案中最小的花费。如果不存在合法的方案，输出 −1。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482215"/>
            <a:ext cx="1081532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具体来说，有一个整数 x ，一开始为 0。 接下来有 n 个操作，每个操作都是以下两种类型中的一种： 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• 1 a b ：将 x 加上整数 a·2b，其中 a 为一个整数，b 为一个非负整数 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• 2 k ：询问 x 在用二进制表示时，位权为 2k 的位的值（即这一位上的 1 代表 2k ） 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n&lt;=1000000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热身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62000" y="2183130"/>
            <a:ext cx="1081532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给出一棵树，两种操作：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 x t：增加t的值给和x距离为1的所有节点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 x：输出x的值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如果把1改成2,3,4,…呢？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热身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62000" y="2183130"/>
            <a:ext cx="1081532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给你一棵树，每个节点有一个权值，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次询问，每次问：从一个节点到根节点的路径上，中位数是多少？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688340" y="2482215"/>
            <a:ext cx="1081532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可持久化思想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树链剖分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62000" y="2183130"/>
            <a:ext cx="1081532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给出一棵树，两种操作：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 </a:t>
            </a:r>
            <a:r>
              <a:rPr 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y t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：把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路径上的所有点的权值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+t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 x y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：询问从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路径上所有点的和。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896620" y="3183255"/>
            <a:ext cx="1081532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次询问，每次询问一个区间的第k小值。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给你一棵树，每个节点有一个权值，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次询问，每次询问一个区间的第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小值。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给你一棵树，每个节点有一个权值，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次询问，每次询问一个路径的第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小值。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简单的总结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78815" y="1382395"/>
            <a:ext cx="1081532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并查集：维护连通性，支持合并，和查询两种操作。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LCA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：询问一棵树上两点的最近公共祖先，主要有离线（并查集）在线（倍增）两种思路。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线段树：维护区间的利器。主要支持区间修改，区间查询两种操作。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衍生的知识点：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利用并查集维护二分图、三分图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利用并查集维护区间染色操作。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扫描线。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树链剖分。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可持久化。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688340" y="2482215"/>
            <a:ext cx="1081532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伸展树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7315" y="1089025"/>
            <a:ext cx="6896735" cy="4679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5375" y="1016635"/>
            <a:ext cx="7460615" cy="4824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6325" y="989965"/>
            <a:ext cx="7498715" cy="4877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40" y="1028700"/>
            <a:ext cx="10661015" cy="5349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490" y="346075"/>
            <a:ext cx="11716385" cy="6165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4520" y="1419860"/>
            <a:ext cx="7738110" cy="4018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5945" y="972820"/>
            <a:ext cx="8500110" cy="4912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热身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835910"/>
            <a:ext cx="1081532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一条直线上有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个炸弹，每个炸弹的半径是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，问：每个炸弹开始引爆，将有多少炸弹爆炸？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热身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835910"/>
            <a:ext cx="1081532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给你一个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,M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条边的图，定义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dis(a,b)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的路径中，最大边的最小值。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∑dis(a,b)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N&lt;=100000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M&lt;=1000000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来源：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bestcoder 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某场次。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区域赛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难度。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热身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183130"/>
            <a:ext cx="1081532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个罪犯，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对敌对关系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E(a,b)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，一共只有两个牢房，要把这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个罪犯全部关进牢房中，问：怎么关押，才能使得同一个牢房中的敌对关系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E(a,b)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的最大值最小？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N,M&lt;=1000000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来源：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NOIP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原题《关押罪犯》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难度：区域赛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Cu~Ag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热身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183130"/>
            <a:ext cx="1081532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题解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显然题目应该是满足二分特性的，二分答案。那么也就是说，要把所有的点分成两个集合，集合内不能有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答案的边，问是否可行。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转换成了二分图判定的问题，黑白染色即可。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logM*(N+M)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热身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183130"/>
            <a:ext cx="1081532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题解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敌人的敌人啊，是朋友啊。并查集没办法把俩敌人绑一起，但是可以把敌人的敌人和自己绑一起。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从大到小枚举每一组敌对关系，把这一对敌对关系涉及的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(a,b)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enemy[b]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enemy[a]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合并，直到不能为止。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（实际上不也是在维护一幅二分图吗？）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MlogM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热身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183130"/>
            <a:ext cx="108153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题解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1~N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来表示让第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个人住在第一个牢房这种决策，用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N+1~2N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来表示让第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个人住在第二个牢房这种决策。边从大到小排序。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第一条边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(a,b)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，那么就需要合并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(a,b+N),(a+N,b)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(a,b+N)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意思是要让答案小，第一个人住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号牢房，第二个人就必须住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号牢房，绑定了这两种策略。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一直重复上述操作，直到某次合并之后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a+N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到了同一个牢房，就说明此时此刻不行。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MlogM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notice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：题解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都可以用来做二分图判定。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2788</Words>
  <Application>WPS 演示</Application>
  <PresentationFormat>宽屏</PresentationFormat>
  <Paragraphs>224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赵春波</dc:creator>
  <cp:lastModifiedBy>hasee</cp:lastModifiedBy>
  <cp:revision>35</cp:revision>
  <dcterms:created xsi:type="dcterms:W3CDTF">2017-03-12T08:13:00Z</dcterms:created>
  <dcterms:modified xsi:type="dcterms:W3CDTF">2017-08-07T14:48:33Z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