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62" r:id="rId7"/>
    <p:sldId id="265" r:id="rId8"/>
    <p:sldId id="267" r:id="rId9"/>
    <p:sldId id="283" r:id="rId10"/>
    <p:sldId id="269" r:id="rId11"/>
    <p:sldId id="271" r:id="rId12"/>
    <p:sldId id="272" r:id="rId13"/>
    <p:sldId id="284" r:id="rId14"/>
    <p:sldId id="275" r:id="rId15"/>
    <p:sldId id="277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81" d="100"/>
          <a:sy n="81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297B3-24CD-404D-8715-472749A9BEF0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884A-1438-41CC-9BA7-D54D66604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884A-1438-41CC-9BA7-D54D6660476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84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French Script MT" panose="03020402040607040605" pitchFamily="66" charset="0"/>
              </a:rPr>
              <a:t>H.E</a:t>
            </a:r>
            <a:r>
              <a:rPr lang="en-US" altLang="zh-TW" dirty="0"/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多功能收納架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00913" y="5541559"/>
            <a:ext cx="8084654" cy="588643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指導教授：莊文勝</a:t>
            </a:r>
          </a:p>
          <a:p>
            <a:pPr marL="0" indent="0">
              <a:buNone/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0424031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陳筱妤</a:t>
            </a:r>
            <a:b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0424059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吳雅萍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使用案例圖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60085" y="1527048"/>
            <a:ext cx="8048625" cy="5038344"/>
          </a:xfrm>
          <a:prstGeom prst="rect">
            <a:avLst/>
          </a:prstGeom>
          <a:solidFill>
            <a:schemeClr val="accent3">
              <a:alpha val="31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4783825" y="1593919"/>
            <a:ext cx="23358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</a:rPr>
              <a:t>plant</a:t>
            </a:r>
            <a:r>
              <a:rPr lang="zh-TW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多功能收納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</a:rPr>
              <a:t>架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9" y="1676400"/>
            <a:ext cx="1555496" cy="1555496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528" y="3492610"/>
            <a:ext cx="1300593" cy="130059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9" y="4793203"/>
            <a:ext cx="1300593" cy="1300593"/>
          </a:xfrm>
          <a:prstGeom prst="rect">
            <a:avLst/>
          </a:prstGeom>
        </p:spPr>
      </p:pic>
      <p:sp>
        <p:nvSpPr>
          <p:cNvPr id="57" name="橢圓 56"/>
          <p:cNvSpPr/>
          <p:nvPr/>
        </p:nvSpPr>
        <p:spPr>
          <a:xfrm>
            <a:off x="4829175" y="2454148"/>
            <a:ext cx="2400300" cy="73703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/>
              <a:t>傳送感測資</a:t>
            </a:r>
            <a:r>
              <a:rPr kumimoji="1" lang="zh-TW" altLang="en-US" b="1" dirty="0"/>
              <a:t>訊</a:t>
            </a:r>
            <a:endParaRPr kumimoji="1" lang="zh-TW" altLang="en-US" b="1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152650" y="2595524"/>
            <a:ext cx="2295525" cy="1760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567612" y="2901320"/>
            <a:ext cx="2430953" cy="8515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4829175" y="4706464"/>
            <a:ext cx="2400300" cy="73703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/>
              <a:t>傳送植物資</a:t>
            </a:r>
            <a:r>
              <a:rPr kumimoji="1" lang="zh-TW" altLang="en-US" b="1" dirty="0"/>
              <a:t>訊</a:t>
            </a:r>
            <a:endParaRPr kumimoji="1" lang="zh-TW" altLang="en-US" b="1" dirty="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7567612" y="4540539"/>
            <a:ext cx="2426190" cy="39722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060085" y="5090160"/>
            <a:ext cx="2453422" cy="2225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4805542" y="3732859"/>
            <a:ext cx="2400300" cy="73703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/>
              <a:t>傳送設定值</a:t>
            </a:r>
            <a:endParaRPr kumimoji="1" lang="zh-TW" altLang="en-US" b="1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2152650" y="4230952"/>
            <a:ext cx="2425800" cy="6336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7627838" y="4044698"/>
            <a:ext cx="2425800" cy="982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4829175" y="5650167"/>
            <a:ext cx="2400300" cy="73703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/>
              <a:t>傳送訊息</a:t>
            </a:r>
            <a:endParaRPr kumimoji="1" lang="zh-TW" altLang="en-US" b="1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2152650" y="5650167"/>
            <a:ext cx="2510790" cy="3685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7585343" y="4864608"/>
            <a:ext cx="2523367" cy="11222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介面設計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介面設計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91" y="819150"/>
            <a:ext cx="2936878" cy="4632087"/>
          </a:xfrm>
          <a:prstGeom prst="roundRect">
            <a:avLst>
              <a:gd name="adj" fmla="val 293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6153097"/>
            <a:ext cx="2936878" cy="4512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</a:rPr>
              <a:t>開始介面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99" y="819150"/>
            <a:ext cx="2936878" cy="463208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6153097"/>
            <a:ext cx="2936878" cy="4512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2000" b="1" dirty="0">
                <a:solidFill>
                  <a:schemeClr val="bg1"/>
                </a:solidFill>
              </a:rPr>
              <a:t>註冊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介面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07" y="819150"/>
            <a:ext cx="2936878" cy="463208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6153097"/>
            <a:ext cx="2936878" cy="4512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2000" b="1" dirty="0">
                <a:solidFill>
                  <a:schemeClr val="bg1"/>
                </a:solidFill>
              </a:rPr>
              <a:t>登入介面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介面設計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/>
          <a:stretch/>
        </p:blipFill>
        <p:spPr>
          <a:xfrm>
            <a:off x="2085765" y="809625"/>
            <a:ext cx="2936878" cy="4641611"/>
          </a:xfrm>
          <a:prstGeom prst="roundRect">
            <a:avLst>
              <a:gd name="adj" fmla="val 293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2085765" y="5943546"/>
            <a:ext cx="2936878" cy="4512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</a:rPr>
              <a:t>狀態介面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46" y="809625"/>
            <a:ext cx="2936877" cy="4641611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403046" y="5943545"/>
            <a:ext cx="2936878" cy="4512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</a:rPr>
              <a:t>設定介面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分配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分配</a:t>
            </a:r>
            <a:endParaRPr kumimoji="1"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6166"/>
              </p:ext>
            </p:extLst>
          </p:nvPr>
        </p:nvGraphicFramePr>
        <p:xfrm>
          <a:off x="713232" y="1234436"/>
          <a:ext cx="10625328" cy="52849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25328"/>
              </a:tblGrid>
              <a:tr h="509321"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endParaRPr lang="en-US" altLang="zh-TW" sz="2000" dirty="0" smtClean="0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93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圖片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234436"/>
            <a:ext cx="10625328" cy="52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分配</a:t>
            </a:r>
            <a:endParaRPr kumimoji="1" lang="zh-CN" altLang="en-US" dirty="0"/>
          </a:p>
        </p:txBody>
      </p:sp>
      <p:sp>
        <p:nvSpPr>
          <p:cNvPr id="9" name="饼图 8"/>
          <p:cNvSpPr/>
          <p:nvPr/>
        </p:nvSpPr>
        <p:spPr>
          <a:xfrm>
            <a:off x="24873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79142" y="1647370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25198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介面規劃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撰寫程式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軟硬體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測試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5121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</a:rPr>
                <a:t>陳筱妤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7561297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41783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 34"/>
          <p:cNvGrpSpPr/>
          <p:nvPr/>
        </p:nvGrpSpPr>
        <p:grpSpPr>
          <a:xfrm>
            <a:off x="7593771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外觀設計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介面設計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文件整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理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5121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</a:rPr>
                <a:t>吳雅</a:t>
              </a:r>
              <a:r>
                <a:rPr lang="zh-TW" altLang="en-US" sz="2000" b="1" dirty="0">
                  <a:solidFill>
                    <a:schemeClr val="bg1"/>
                  </a:solidFill>
                </a:rPr>
                <a:t>萍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32" y="2170966"/>
            <a:ext cx="1300593" cy="13005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73" y="2105059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French Script MT" panose="03020402040607040605" pitchFamily="66" charset="0"/>
              </a:rPr>
              <a:t>H.E</a:t>
            </a:r>
            <a:r>
              <a:rPr lang="en-US" altLang="zh-TW" dirty="0"/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多功能收納架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指導教授：莊文勝</a:t>
            </a:r>
          </a:p>
          <a:p>
            <a:pPr marL="0" indent="0">
              <a:buNone/>
            </a:pP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員：</a:t>
            </a:r>
            <a:r>
              <a:rPr kumimoji="1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0424031</a:t>
            </a: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陳筱妤</a:t>
            </a:r>
            <a:b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kumimoji="1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0424059</a:t>
            </a: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吳雅萍</a:t>
            </a:r>
            <a:endParaRPr kumimoji="1"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TW" altLang="en-US" sz="2400" dirty="0" smtClean="0"/>
              <a:t>研究動機及目的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TW" altLang="en-US" sz="2400" dirty="0" smtClean="0"/>
              <a:t>需求確立</a:t>
            </a:r>
            <a:endParaRPr kumimoji="1" lang="zh-CN" altLang="en-US" sz="2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TW" altLang="en-US" sz="2400" dirty="0" smtClean="0"/>
              <a:t>使用案例圖</a:t>
            </a:r>
            <a:endParaRPr kumimoji="1" lang="zh-CN" altLang="en-US" sz="24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TW" altLang="en-US" sz="2400" dirty="0" smtClean="0"/>
              <a:t>介面設</a:t>
            </a:r>
            <a:r>
              <a:rPr kumimoji="1" lang="zh-TW" altLang="en-US" sz="2400" dirty="0"/>
              <a:t>計</a:t>
            </a:r>
            <a:endParaRPr kumimoji="1" lang="zh-CN" altLang="en-US" sz="24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TW" altLang="en-US" sz="2400" dirty="0" smtClean="0"/>
              <a:t>分</a:t>
            </a:r>
            <a:r>
              <a:rPr kumimoji="1" lang="zh-TW" altLang="en-US" sz="2400" dirty="0"/>
              <a:t>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TW" altLang="en-US" dirty="0"/>
              <a:t>研究動機及目的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研究</a:t>
            </a:r>
            <a:r>
              <a:rPr kumimoji="1" lang="zh-TW" altLang="en-US" dirty="0"/>
              <a:t>動機及目的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2810528" y="2300600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2124539" y="3184386"/>
            <a:ext cx="1108855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高齡</a:t>
            </a:r>
          </a:p>
        </p:txBody>
      </p:sp>
      <p:sp>
        <p:nvSpPr>
          <p:cNvPr id="11" name="矩形 10"/>
          <p:cNvSpPr/>
          <p:nvPr/>
        </p:nvSpPr>
        <p:spPr>
          <a:xfrm>
            <a:off x="3622597" y="2345761"/>
            <a:ext cx="1415772" cy="522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研究動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機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0121" y="2300600"/>
            <a:ext cx="755335" cy="809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741669" y="3828621"/>
            <a:ext cx="2108900" cy="2057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本框 8"/>
          <p:cNvSpPr txBox="1"/>
          <p:nvPr/>
        </p:nvSpPr>
        <p:spPr>
          <a:xfrm>
            <a:off x="4579964" y="3184386"/>
            <a:ext cx="1031869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少子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6972833" y="3184385"/>
            <a:ext cx="1002017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晚婚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318628" y="3817319"/>
            <a:ext cx="2108900" cy="2057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972833" y="3828621"/>
            <a:ext cx="2108900" cy="2057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27" y="3939004"/>
            <a:ext cx="1660914" cy="16609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39" y="4015626"/>
            <a:ext cx="1635078" cy="16350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62" y="3978939"/>
            <a:ext cx="1620979" cy="1620979"/>
          </a:xfrm>
          <a:prstGeom prst="rect">
            <a:avLst/>
          </a:prstGeom>
        </p:spPr>
      </p:pic>
      <p:sp>
        <p:nvSpPr>
          <p:cNvPr id="21" name="文本框 8"/>
          <p:cNvSpPr txBox="1"/>
          <p:nvPr/>
        </p:nvSpPr>
        <p:spPr>
          <a:xfrm>
            <a:off x="9634821" y="3184384"/>
            <a:ext cx="1462293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寵物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棄養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9604483" y="3828621"/>
            <a:ext cx="2108900" cy="2057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68" y="4113979"/>
            <a:ext cx="1485939" cy="14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研究</a:t>
            </a:r>
            <a:r>
              <a:rPr kumimoji="1" lang="zh-TW" altLang="en-US" dirty="0"/>
              <a:t>動機及目的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3438" y="2351862"/>
            <a:ext cx="1415772" cy="522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400" b="1" dirty="0" smtClean="0">
                <a:solidFill>
                  <a:schemeClr val="accent1"/>
                </a:solidFill>
              </a:rPr>
              <a:t>研究目的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795733" y="3596432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9101462" y="3787739"/>
            <a:ext cx="1826141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</a:rPr>
              <a:t>實用美觀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7795733" y="2352366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9101462" y="2543673"/>
            <a:ext cx="1826141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</a:rPr>
              <a:t>溫馨陪伴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795733" y="4840498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9101462" y="5031805"/>
            <a:ext cx="1826141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</a:rPr>
              <a:t>壓力</a:t>
            </a:r>
            <a:r>
              <a:rPr lang="zh-TW" altLang="en-US" sz="3200" b="1" dirty="0">
                <a:solidFill>
                  <a:schemeClr val="bg1"/>
                </a:solidFill>
              </a:rPr>
              <a:t>釋放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1111472" y="2339596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51065" y="2339596"/>
            <a:ext cx="755335" cy="809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1"/>
                </a:solidFill>
              </a:rPr>
              <a:t>02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38" y="3335275"/>
            <a:ext cx="1558829" cy="185110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19" y="3640584"/>
            <a:ext cx="1545525" cy="1545525"/>
          </a:xfrm>
          <a:prstGeom prst="rect">
            <a:avLst/>
          </a:prstGeom>
        </p:spPr>
      </p:pic>
      <p:sp>
        <p:nvSpPr>
          <p:cNvPr id="23" name="加號 22"/>
          <p:cNvSpPr/>
          <p:nvPr/>
        </p:nvSpPr>
        <p:spPr>
          <a:xfrm>
            <a:off x="3624826" y="3830016"/>
            <a:ext cx="1247434" cy="119786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需求確立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需求確立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感知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溫度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感知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濕度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接收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語音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輸出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音訊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人工智能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14670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功能性需求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r="17917"/>
          <a:stretch/>
        </p:blipFill>
        <p:spPr>
          <a:xfrm>
            <a:off x="476250" y="1184275"/>
            <a:ext cx="5543550" cy="508000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需求確立</a:t>
            </a:r>
            <a:endParaRPr kumimoji="1" lang="zh-CN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r="17917"/>
          <a:stretch/>
        </p:blipFill>
        <p:spPr>
          <a:xfrm>
            <a:off x="476250" y="1184275"/>
            <a:ext cx="5543550" cy="508000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1" name="矩形 20"/>
          <p:cNvSpPr/>
          <p:nvPr/>
        </p:nvSpPr>
        <p:spPr>
          <a:xfrm flipV="1">
            <a:off x="7060855" y="1759714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8"/>
          <p:cNvSpPr txBox="1"/>
          <p:nvPr/>
        </p:nvSpPr>
        <p:spPr>
          <a:xfrm>
            <a:off x="7816697" y="2252157"/>
            <a:ext cx="2517668" cy="353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連線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速度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操作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回應效率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組件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靈敏度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系統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相容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軟體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擴展性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延伸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系統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維護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災難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恢復</a:t>
            </a:r>
          </a:p>
        </p:txBody>
      </p:sp>
      <p:sp>
        <p:nvSpPr>
          <p:cNvPr id="23" name="矩形 22"/>
          <p:cNvSpPr/>
          <p:nvPr/>
        </p:nvSpPr>
        <p:spPr>
          <a:xfrm>
            <a:off x="7872924" y="1804875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000" b="1" dirty="0" smtClean="0">
                <a:solidFill>
                  <a:schemeClr val="accent2"/>
                </a:solidFill>
              </a:rPr>
              <a:t>非功能性需求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00448" y="175971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2"/>
                </a:solidFill>
              </a:rPr>
              <a:t>02</a:t>
            </a:r>
            <a:endParaRPr lang="en-US" altLang="zh-CN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7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使用案例圖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微軟正黑體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189</Words>
  <Application>Microsoft Office PowerPoint</Application>
  <PresentationFormat>寬螢幕</PresentationFormat>
  <Paragraphs>84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Microsoft YaHei</vt:lpstr>
      <vt:lpstr>Microsoft YaHei</vt:lpstr>
      <vt:lpstr>SimSun</vt:lpstr>
      <vt:lpstr>微軟正黑體</vt:lpstr>
      <vt:lpstr>新細明體</vt:lpstr>
      <vt:lpstr>Arial</vt:lpstr>
      <vt:lpstr>Calibri</vt:lpstr>
      <vt:lpstr>Century Gothic</vt:lpstr>
      <vt:lpstr>French Script MT</vt:lpstr>
      <vt:lpstr>Segoe UI Light</vt:lpstr>
      <vt:lpstr>模板页面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陳筱妤</cp:lastModifiedBy>
  <cp:revision>117</cp:revision>
  <dcterms:created xsi:type="dcterms:W3CDTF">2015-08-18T02:51:41Z</dcterms:created>
  <dcterms:modified xsi:type="dcterms:W3CDTF">2017-11-28T04:47:20Z</dcterms:modified>
  <cp:category/>
</cp:coreProperties>
</file>